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396" r:id="rId24"/>
    <p:sldId id="351" r:id="rId25"/>
    <p:sldId id="384" r:id="rId26"/>
    <p:sldId id="385" r:id="rId27"/>
    <p:sldId id="386" r:id="rId28"/>
    <p:sldId id="387" r:id="rId29"/>
    <p:sldId id="414" r:id="rId30"/>
    <p:sldId id="415" r:id="rId31"/>
    <p:sldId id="416" r:id="rId32"/>
    <p:sldId id="417" r:id="rId33"/>
    <p:sldId id="418" r:id="rId34"/>
    <p:sldId id="389" r:id="rId35"/>
    <p:sldId id="280" r:id="rId36"/>
    <p:sldId id="403" r:id="rId37"/>
    <p:sldId id="419" r:id="rId38"/>
    <p:sldId id="315" r:id="rId39"/>
    <p:sldId id="298" r:id="rId40"/>
    <p:sldId id="404" r:id="rId41"/>
    <p:sldId id="299" r:id="rId42"/>
    <p:sldId id="264" r:id="rId43"/>
    <p:sldId id="317" r:id="rId44"/>
    <p:sldId id="401" r:id="rId45"/>
    <p:sldId id="402" r:id="rId46"/>
    <p:sldId id="263" r:id="rId47"/>
    <p:sldId id="276" r:id="rId48"/>
    <p:sldId id="393" r:id="rId49"/>
    <p:sldId id="383" r:id="rId50"/>
    <p:sldId id="392" r:id="rId51"/>
    <p:sldId id="267" r:id="rId52"/>
    <p:sldId id="320" r:id="rId53"/>
    <p:sldId id="309" r:id="rId54"/>
    <p:sldId id="420" r:id="rId55"/>
    <p:sldId id="363" r:id="rId56"/>
    <p:sldId id="325" r:id="rId57"/>
    <p:sldId id="421" r:id="rId58"/>
    <p:sldId id="326" r:id="rId59"/>
    <p:sldId id="327" r:id="rId60"/>
    <p:sldId id="322" r:id="rId61"/>
    <p:sldId id="394" r:id="rId62"/>
    <p:sldId id="342" r:id="rId63"/>
    <p:sldId id="375" r:id="rId64"/>
    <p:sldId id="334" r:id="rId65"/>
    <p:sldId id="350" r:id="rId66"/>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12-5-2021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12-5-2021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12-5-2021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12-5-2021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png"/><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9.jpeg"/><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nvGraphicFramePr>
        <p:xfrm>
          <a:off x="861646" y="1323058"/>
          <a:ext cx="10091530" cy="4572000"/>
        </p:xfrm>
        <a:graphic>
          <a:graphicData uri="http://schemas.openxmlformats.org/drawingml/2006/table">
            <a:tbl>
              <a:tblPr firstRow="1" bandRow="1">
                <a:tableStyleId>{5C22544A-7EE6-4342-B048-85BDC9FD1C3A}</a:tableStyleId>
              </a:tblPr>
              <a:tblGrid>
                <a:gridCol w="1875747">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15:00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15:10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15:55</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20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16:35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a:solidFill>
                            <a:srgbClr val="002060"/>
                          </a:solidFill>
                        </a:rPr>
                        <a:t>16:55</a:t>
                      </a:r>
                      <a:endParaRPr lang="nl-NL" sz="2400" b="1" dirty="0">
                        <a:solidFill>
                          <a:srgbClr val="002060"/>
                        </a:solidFill>
                      </a:endParaRP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Pauze tot 16:05</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taal</a:t>
            </a:r>
            <a:endParaRPr lang="nl-NL" dirty="0"/>
          </a:p>
        </p:txBody>
      </p:sp>
      <p:pic>
        <p:nvPicPr>
          <p:cNvPr id="1026" name="Picture 2">
            <a:extLst>
              <a:ext uri="{FF2B5EF4-FFF2-40B4-BE49-F238E27FC236}">
                <a16:creationId xmlns:a16="http://schemas.microsoft.com/office/drawing/2014/main" id="{6FD78F84-84FD-4267-9EC6-4428416F5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67" y="1177290"/>
            <a:ext cx="8391525"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40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fontScale="90000"/>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rekenen</a:t>
            </a:r>
            <a:endParaRPr lang="nl-NL" dirty="0"/>
          </a:p>
        </p:txBody>
      </p:sp>
      <p:pic>
        <p:nvPicPr>
          <p:cNvPr id="2050" name="Picture 2">
            <a:extLst>
              <a:ext uri="{FF2B5EF4-FFF2-40B4-BE49-F238E27FC236}">
                <a16:creationId xmlns:a16="http://schemas.microsoft.com/office/drawing/2014/main" id="{EA15C76C-F3F5-4696-A2EC-5BCFEA3C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32" y="1193346"/>
            <a:ext cx="90868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2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3746</TotalTime>
  <Words>2583</Words>
  <Application>Microsoft Office PowerPoint</Application>
  <PresentationFormat>Breedbeeld</PresentationFormat>
  <Paragraphs>434</Paragraphs>
  <Slides>65</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65</vt:i4>
      </vt:variant>
    </vt:vector>
  </HeadingPairs>
  <TitlesOfParts>
    <vt:vector size="72"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PowerPoint-presentatie</vt:lpstr>
      <vt:lpstr>Pauze tot 16:05</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Voorbeeld doelenlijst 2e halfjaar, taal</vt:lpstr>
      <vt:lpstr>Voorbeeld doelenlijst 2e halfjaar, rekenen</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98</cp:revision>
  <cp:lastPrinted>2021-04-08T12:40:05Z</cp:lastPrinted>
  <dcterms:created xsi:type="dcterms:W3CDTF">2019-12-07T18:56:50Z</dcterms:created>
  <dcterms:modified xsi:type="dcterms:W3CDTF">2021-05-12T09:45:08Z</dcterms:modified>
</cp:coreProperties>
</file>