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396" r:id="rId24"/>
    <p:sldId id="351" r:id="rId25"/>
    <p:sldId id="384" r:id="rId26"/>
    <p:sldId id="385" r:id="rId27"/>
    <p:sldId id="386" r:id="rId28"/>
    <p:sldId id="387" r:id="rId29"/>
    <p:sldId id="414" r:id="rId30"/>
    <p:sldId id="415" r:id="rId31"/>
    <p:sldId id="416" r:id="rId32"/>
    <p:sldId id="417" r:id="rId33"/>
    <p:sldId id="418" r:id="rId34"/>
    <p:sldId id="389" r:id="rId35"/>
    <p:sldId id="280" r:id="rId36"/>
    <p:sldId id="403" r:id="rId37"/>
    <p:sldId id="419" r:id="rId38"/>
    <p:sldId id="315" r:id="rId39"/>
    <p:sldId id="298" r:id="rId40"/>
    <p:sldId id="404" r:id="rId41"/>
    <p:sldId id="299" r:id="rId42"/>
    <p:sldId id="264" r:id="rId43"/>
    <p:sldId id="317" r:id="rId44"/>
    <p:sldId id="263" r:id="rId45"/>
    <p:sldId id="276" r:id="rId46"/>
    <p:sldId id="393" r:id="rId47"/>
    <p:sldId id="383" r:id="rId48"/>
    <p:sldId id="392" r:id="rId49"/>
    <p:sldId id="422" r:id="rId50"/>
    <p:sldId id="423" r:id="rId51"/>
    <p:sldId id="424" r:id="rId52"/>
    <p:sldId id="267" r:id="rId53"/>
    <p:sldId id="320" r:id="rId54"/>
    <p:sldId id="309" r:id="rId55"/>
    <p:sldId id="420" r:id="rId56"/>
    <p:sldId id="363" r:id="rId57"/>
    <p:sldId id="325" r:id="rId58"/>
    <p:sldId id="421" r:id="rId59"/>
    <p:sldId id="326" r:id="rId60"/>
    <p:sldId id="327" r:id="rId61"/>
    <p:sldId id="322" r:id="rId62"/>
    <p:sldId id="394" r:id="rId63"/>
    <p:sldId id="342" r:id="rId64"/>
    <p:sldId id="375" r:id="rId65"/>
    <p:sldId id="334" r:id="rId66"/>
    <p:sldId id="350" r:id="rId67"/>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13-9-2021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13-9-2021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13-9-2021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13-9-2021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599785458"/>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14:30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14:40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15:20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16:05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16:30</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3805</TotalTime>
  <Words>2661</Words>
  <Application>Microsoft Office PowerPoint</Application>
  <PresentationFormat>Breedbeeld</PresentationFormat>
  <Paragraphs>444</Paragraphs>
  <Slides>66</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66</vt:i4>
      </vt:variant>
    </vt:vector>
  </HeadingPairs>
  <TitlesOfParts>
    <vt:vector size="73"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PowerPoint-presentatie</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104</cp:revision>
  <cp:lastPrinted>2021-04-08T12:40:05Z</cp:lastPrinted>
  <dcterms:created xsi:type="dcterms:W3CDTF">2019-12-07T18:56:50Z</dcterms:created>
  <dcterms:modified xsi:type="dcterms:W3CDTF">2021-09-13T08:26:32Z</dcterms:modified>
</cp:coreProperties>
</file>