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432" r:id="rId34"/>
    <p:sldId id="435" r:id="rId35"/>
    <p:sldId id="433" r:id="rId36"/>
    <p:sldId id="389" r:id="rId37"/>
    <p:sldId id="280" r:id="rId38"/>
    <p:sldId id="315" r:id="rId39"/>
    <p:sldId id="298" r:id="rId40"/>
    <p:sldId id="404" r:id="rId41"/>
    <p:sldId id="299" r:id="rId42"/>
    <p:sldId id="264" r:id="rId43"/>
    <p:sldId id="317" r:id="rId44"/>
    <p:sldId id="263" r:id="rId45"/>
    <p:sldId id="276" r:id="rId46"/>
    <p:sldId id="393" r:id="rId47"/>
    <p:sldId id="383" r:id="rId48"/>
    <p:sldId id="392" r:id="rId49"/>
    <p:sldId id="422" r:id="rId50"/>
    <p:sldId id="423" r:id="rId51"/>
    <p:sldId id="436" r:id="rId52"/>
    <p:sldId id="424" r:id="rId53"/>
    <p:sldId id="441" r:id="rId54"/>
    <p:sldId id="437" r:id="rId55"/>
    <p:sldId id="440" r:id="rId56"/>
    <p:sldId id="438" r:id="rId57"/>
    <p:sldId id="439" r:id="rId58"/>
    <p:sldId id="442" r:id="rId59"/>
    <p:sldId id="267" r:id="rId60"/>
    <p:sldId id="320" r:id="rId61"/>
    <p:sldId id="309" r:id="rId62"/>
    <p:sldId id="420" r:id="rId63"/>
    <p:sldId id="363" r:id="rId64"/>
    <p:sldId id="325" r:id="rId65"/>
    <p:sldId id="421" r:id="rId66"/>
    <p:sldId id="326" r:id="rId67"/>
    <p:sldId id="327" r:id="rId68"/>
    <p:sldId id="322" r:id="rId69"/>
    <p:sldId id="394" r:id="rId70"/>
    <p:sldId id="342" r:id="rId71"/>
    <p:sldId id="375" r:id="rId72"/>
    <p:sldId id="334" r:id="rId73"/>
    <p:sldId id="350" r:id="rId74"/>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0ADCE"/>
    <a:srgbClr val="00ADD2"/>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117" d="100"/>
          <a:sy n="117" d="100"/>
        </p:scale>
        <p:origin x="365"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der Steeg" userId="a6dc0641affce8f0" providerId="LiveId" clId="{DC97F647-A78D-431E-BA6F-367F17824EC0}"/>
    <pc:docChg chg="custSel delSld modSld">
      <pc:chgData name="Maarten van der Steeg" userId="a6dc0641affce8f0" providerId="LiveId" clId="{DC97F647-A78D-431E-BA6F-367F17824EC0}" dt="2023-05-31T09:33:37.573" v="134" actId="113"/>
      <pc:docMkLst>
        <pc:docMk/>
      </pc:docMkLst>
      <pc:sldChg chg="modSp mod">
        <pc:chgData name="Maarten van der Steeg" userId="a6dc0641affce8f0" providerId="LiveId" clId="{DC97F647-A78D-431E-BA6F-367F17824EC0}" dt="2023-05-31T09:33:37.573" v="134" actId="113"/>
        <pc:sldMkLst>
          <pc:docMk/>
          <pc:sldMk cId="3982629091" sldId="267"/>
        </pc:sldMkLst>
        <pc:spChg chg="mod">
          <ac:chgData name="Maarten van der Steeg" userId="a6dc0641affce8f0" providerId="LiveId" clId="{DC97F647-A78D-431E-BA6F-367F17824EC0}" dt="2023-05-31T09:33:37.573" v="134" actId="113"/>
          <ac:spMkLst>
            <pc:docMk/>
            <pc:sldMk cId="3982629091" sldId="267"/>
            <ac:spMk id="3" creationId="{00000000-0000-0000-0000-000000000000}"/>
          </ac:spMkLst>
        </pc:spChg>
      </pc:sldChg>
      <pc:sldChg chg="del">
        <pc:chgData name="Maarten van der Steeg" userId="a6dc0641affce8f0" providerId="LiveId" clId="{DC97F647-A78D-431E-BA6F-367F17824EC0}" dt="2023-05-31T09:32:24.067" v="0" actId="47"/>
        <pc:sldMkLst>
          <pc:docMk/>
          <pc:sldMk cId="2550782642" sldId="41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31-5-2023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31-5-2023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31-5-2023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31-5-2023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13.jpg"/></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4.jpe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612879" cy="613649"/>
          </a:xfrm>
        </p:spPr>
        <p:txBody>
          <a:bodyPr>
            <a:normAutofit fontScale="90000"/>
          </a:bodyPr>
          <a:lstStyle/>
          <a:p>
            <a:r>
              <a:rPr lang="nl-NL" sz="4000" dirty="0">
                <a:solidFill>
                  <a:srgbClr val="00BFFE"/>
                </a:solidFill>
                <a:latin typeface="Arial Rounded MT Bold" panose="020F0704030504030204" pitchFamily="34" charset="0"/>
              </a:rPr>
              <a:t>Studiemiddag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3974218056"/>
              </p:ext>
            </p:extLst>
          </p:nvPr>
        </p:nvGraphicFramePr>
        <p:xfrm>
          <a:off x="1148802" y="1088384"/>
          <a:ext cx="9433579" cy="4778559"/>
        </p:xfrm>
        <a:graphic>
          <a:graphicData uri="http://schemas.openxmlformats.org/drawingml/2006/table">
            <a:tbl>
              <a:tblPr firstRow="1" bandRow="1">
                <a:tableStyleId>{5C22544A-7EE6-4342-B048-85BDC9FD1C3A}</a:tableStyleId>
              </a:tblPr>
              <a:tblGrid>
                <a:gridCol w="1230720">
                  <a:extLst>
                    <a:ext uri="{9D8B030D-6E8A-4147-A177-3AD203B41FA5}">
                      <a16:colId xmlns:a16="http://schemas.microsoft.com/office/drawing/2014/main" val="3406897326"/>
                    </a:ext>
                  </a:extLst>
                </a:gridCol>
                <a:gridCol w="8202859">
                  <a:extLst>
                    <a:ext uri="{9D8B030D-6E8A-4147-A177-3AD203B41FA5}">
                      <a16:colId xmlns:a16="http://schemas.microsoft.com/office/drawing/2014/main" val="930306543"/>
                    </a:ext>
                  </a:extLst>
                </a:gridCol>
              </a:tblGrid>
              <a:tr h="353381">
                <a:tc>
                  <a:txBody>
                    <a:bodyPr/>
                    <a:lstStyle/>
                    <a:p>
                      <a:r>
                        <a:rPr lang="nl-NL" sz="2400" dirty="0">
                          <a:solidFill>
                            <a:srgbClr val="002060"/>
                          </a:solidFill>
                        </a:rPr>
                        <a:t>13:00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80151">
                <a:tc>
                  <a:txBody>
                    <a:bodyPr/>
                    <a:lstStyle/>
                    <a:p>
                      <a:r>
                        <a:rPr lang="nl-NL" sz="2400" b="1" dirty="0">
                          <a:solidFill>
                            <a:srgbClr val="002060"/>
                          </a:solidFill>
                        </a:rPr>
                        <a:t>13:10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80151">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80151">
                <a:tc>
                  <a:txBody>
                    <a:bodyPr/>
                    <a:lstStyle/>
                    <a:p>
                      <a:r>
                        <a:rPr lang="nl-NL" sz="2400" b="1" dirty="0">
                          <a:solidFill>
                            <a:srgbClr val="002060"/>
                          </a:solidFill>
                        </a:rPr>
                        <a:t>14:00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80151">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80151">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480151">
                <a:tc>
                  <a:txBody>
                    <a:bodyPr/>
                    <a:lstStyle/>
                    <a:p>
                      <a:endParaRPr lang="nl-NL" sz="2400" dirty="0">
                        <a:solidFill>
                          <a:srgbClr val="002060"/>
                        </a:solidFill>
                      </a:endParaRPr>
                    </a:p>
                  </a:txBody>
                  <a:tcPr>
                    <a:solidFill>
                      <a:srgbClr val="00B0F0"/>
                    </a:solidFill>
                  </a:tcPr>
                </a:tc>
                <a:tc>
                  <a:txBody>
                    <a:bodyPr/>
                    <a:lstStyle/>
                    <a:p>
                      <a:r>
                        <a:rPr lang="nl-NL" sz="2400" b="1"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480151">
                <a:tc>
                  <a:txBody>
                    <a:bodyPr/>
                    <a:lstStyle/>
                    <a:p>
                      <a:r>
                        <a:rPr lang="nl-NL" sz="2400" b="1" dirty="0">
                          <a:solidFill>
                            <a:srgbClr val="002060"/>
                          </a:solidFill>
                        </a:rPr>
                        <a:t>15:30</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80151">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480151">
                <a:tc>
                  <a:txBody>
                    <a:bodyPr/>
                    <a:lstStyle/>
                    <a:p>
                      <a:r>
                        <a:rPr lang="nl-NL" sz="2400" b="1" dirty="0">
                          <a:solidFill>
                            <a:srgbClr val="002060"/>
                          </a:solidFill>
                        </a:rPr>
                        <a:t>15:45</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Maak een doelenkaart voor het volgende blok, met succescriteria.</a:t>
            </a:r>
          </a:p>
          <a:p>
            <a:r>
              <a:rPr lang="nl-NL" b="1" dirty="0">
                <a:solidFill>
                  <a:srgbClr val="002060"/>
                </a:solidFill>
              </a:rPr>
              <a:t>Bepaal welke onderdelen je samenvoegt in de methode</a:t>
            </a:r>
          </a:p>
          <a:p>
            <a:r>
              <a:rPr lang="nl-NL" b="1" dirty="0">
                <a:solidFill>
                  <a:srgbClr val="002060"/>
                </a:solidFill>
              </a:rPr>
              <a:t>Waar kun je de methode loslaten?</a:t>
            </a:r>
          </a:p>
          <a:p>
            <a:r>
              <a:rPr lang="nl-NL" b="1" dirty="0">
                <a:solidFill>
                  <a:srgbClr val="002060"/>
                </a:solidFill>
              </a:rPr>
              <a:t>Geef aan bij welke doelen je handelend rekenen en concreet materiaal kunt inzetten, (en wat je dan uit de methode weglaat)</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4937</TotalTime>
  <Words>2999</Words>
  <Application>Microsoft Office PowerPoint</Application>
  <PresentationFormat>Breedbeeld</PresentationFormat>
  <Paragraphs>481</Paragraphs>
  <Slides>73</Slides>
  <Notes>41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73</vt:i4>
      </vt:variant>
    </vt:vector>
  </HeadingPairs>
  <TitlesOfParts>
    <vt:vector size="80" baseType="lpstr">
      <vt:lpstr>Arial</vt:lpstr>
      <vt:lpstr>Arial Rounded MT Bold</vt:lpstr>
      <vt:lpstr>Calibri</vt:lpstr>
      <vt:lpstr>Calibri Light</vt:lpstr>
      <vt:lpstr>Verdana</vt:lpstr>
      <vt:lpstr>Wingdings</vt:lpstr>
      <vt:lpstr>Kantoorthema</vt:lpstr>
      <vt:lpstr>PowerPoint-presentatie</vt:lpstr>
      <vt:lpstr>Even voorstellen</vt:lpstr>
      <vt:lpstr>Studiemiddag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117</cp:revision>
  <cp:lastPrinted>2021-04-08T12:40:05Z</cp:lastPrinted>
  <dcterms:created xsi:type="dcterms:W3CDTF">2019-12-07T18:56:50Z</dcterms:created>
  <dcterms:modified xsi:type="dcterms:W3CDTF">2023-05-31T09:33:42Z</dcterms:modified>
</cp:coreProperties>
</file>