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336" r:id="rId2"/>
    <p:sldId id="295" r:id="rId3"/>
    <p:sldId id="409" r:id="rId4"/>
    <p:sldId id="444" r:id="rId5"/>
    <p:sldId id="333" r:id="rId6"/>
    <p:sldId id="296" r:id="rId7"/>
    <p:sldId id="297" r:id="rId8"/>
    <p:sldId id="260" r:id="rId9"/>
    <p:sldId id="303" r:id="rId10"/>
    <p:sldId id="304" r:id="rId11"/>
    <p:sldId id="305" r:id="rId12"/>
    <p:sldId id="306" r:id="rId13"/>
    <p:sldId id="329" r:id="rId14"/>
    <p:sldId id="308" r:id="rId15"/>
    <p:sldId id="311" r:id="rId16"/>
    <p:sldId id="312" r:id="rId17"/>
    <p:sldId id="307" r:id="rId18"/>
    <p:sldId id="388" r:id="rId19"/>
    <p:sldId id="400" r:id="rId20"/>
    <p:sldId id="395" r:id="rId21"/>
    <p:sldId id="397" r:id="rId22"/>
    <p:sldId id="398" r:id="rId23"/>
    <p:sldId id="396" r:id="rId24"/>
    <p:sldId id="431" r:id="rId25"/>
    <p:sldId id="351" r:id="rId26"/>
    <p:sldId id="384" r:id="rId27"/>
    <p:sldId id="385" r:id="rId28"/>
    <p:sldId id="386" r:id="rId29"/>
    <p:sldId id="387" r:id="rId30"/>
    <p:sldId id="414" r:id="rId31"/>
    <p:sldId id="415" r:id="rId32"/>
    <p:sldId id="416" r:id="rId33"/>
    <p:sldId id="418" r:id="rId34"/>
    <p:sldId id="445" r:id="rId35"/>
    <p:sldId id="389" r:id="rId36"/>
    <p:sldId id="280" r:id="rId37"/>
    <p:sldId id="315" r:id="rId38"/>
    <p:sldId id="298" r:id="rId39"/>
    <p:sldId id="404" r:id="rId40"/>
    <p:sldId id="299" r:id="rId41"/>
    <p:sldId id="264" r:id="rId42"/>
    <p:sldId id="317" r:id="rId43"/>
    <p:sldId id="263" r:id="rId44"/>
    <p:sldId id="276" r:id="rId45"/>
    <p:sldId id="393" r:id="rId46"/>
    <p:sldId id="383" r:id="rId47"/>
    <p:sldId id="392" r:id="rId48"/>
    <p:sldId id="422" r:id="rId49"/>
    <p:sldId id="423" r:id="rId50"/>
    <p:sldId id="436" r:id="rId51"/>
    <p:sldId id="424" r:id="rId52"/>
    <p:sldId id="441" r:id="rId53"/>
    <p:sldId id="437" r:id="rId54"/>
    <p:sldId id="440" r:id="rId55"/>
    <p:sldId id="438" r:id="rId56"/>
    <p:sldId id="439" r:id="rId57"/>
    <p:sldId id="442" r:id="rId58"/>
    <p:sldId id="446" r:id="rId59"/>
    <p:sldId id="267" r:id="rId60"/>
    <p:sldId id="447" r:id="rId61"/>
    <p:sldId id="448" r:id="rId62"/>
    <p:sldId id="449" r:id="rId63"/>
    <p:sldId id="432" r:id="rId64"/>
    <p:sldId id="435" r:id="rId65"/>
    <p:sldId id="433" r:id="rId66"/>
    <p:sldId id="320" r:id="rId67"/>
    <p:sldId id="309" r:id="rId68"/>
    <p:sldId id="420" r:id="rId69"/>
    <p:sldId id="363" r:id="rId70"/>
    <p:sldId id="325" r:id="rId71"/>
    <p:sldId id="421" r:id="rId72"/>
    <p:sldId id="326" r:id="rId73"/>
    <p:sldId id="327" r:id="rId74"/>
    <p:sldId id="322" r:id="rId75"/>
    <p:sldId id="394" r:id="rId76"/>
    <p:sldId id="342" r:id="rId77"/>
    <p:sldId id="375" r:id="rId78"/>
    <p:sldId id="334" r:id="rId79"/>
    <p:sldId id="350" r:id="rId80"/>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E"/>
    <a:srgbClr val="A1DFF5"/>
    <a:srgbClr val="2AB8E9"/>
    <a:srgbClr val="0FF936"/>
    <a:srgbClr val="66AB38"/>
    <a:srgbClr val="00ADD2"/>
    <a:srgbClr val="0456A2"/>
    <a:srgbClr val="000000"/>
    <a:srgbClr val="00ADCF"/>
    <a:srgbClr val="2B71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7E3B6D-4463-4947-B761-C63FD1EE415E}" v="5" dt="2023-06-21T12:38:54.10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117" d="100"/>
          <a:sy n="117" d="100"/>
        </p:scale>
        <p:origin x="365"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arten van der Steeg" userId="a6dc0641affce8f0" providerId="LiveId" clId="{A07E3B6D-4463-4947-B761-C63FD1EE415E}"/>
    <pc:docChg chg="custSel addSld delSld modSld">
      <pc:chgData name="Maarten van der Steeg" userId="a6dc0641affce8f0" providerId="LiveId" clId="{A07E3B6D-4463-4947-B761-C63FD1EE415E}" dt="2023-06-21T12:38:54.105" v="380"/>
      <pc:docMkLst>
        <pc:docMk/>
      </pc:docMkLst>
      <pc:sldChg chg="del">
        <pc:chgData name="Maarten van der Steeg" userId="a6dc0641affce8f0" providerId="LiveId" clId="{A07E3B6D-4463-4947-B761-C63FD1EE415E}" dt="2023-06-21T12:38:38.952" v="379" actId="2696"/>
        <pc:sldMkLst>
          <pc:docMk/>
          <pc:sldMk cId="2200964435" sldId="389"/>
        </pc:sldMkLst>
      </pc:sldChg>
      <pc:sldChg chg="add">
        <pc:chgData name="Maarten van der Steeg" userId="a6dc0641affce8f0" providerId="LiveId" clId="{A07E3B6D-4463-4947-B761-C63FD1EE415E}" dt="2023-06-21T12:38:54.105" v="380"/>
        <pc:sldMkLst>
          <pc:docMk/>
          <pc:sldMk cId="2826653945" sldId="389"/>
        </pc:sldMkLst>
      </pc:sldChg>
      <pc:sldChg chg="del">
        <pc:chgData name="Maarten van der Steeg" userId="a6dc0641affce8f0" providerId="LiveId" clId="{A07E3B6D-4463-4947-B761-C63FD1EE415E}" dt="2023-06-21T11:51:48.411" v="242" actId="2696"/>
        <pc:sldMkLst>
          <pc:docMk/>
          <pc:sldMk cId="1710673078" sldId="432"/>
        </pc:sldMkLst>
      </pc:sldChg>
      <pc:sldChg chg="add">
        <pc:chgData name="Maarten van der Steeg" userId="a6dc0641affce8f0" providerId="LiveId" clId="{A07E3B6D-4463-4947-B761-C63FD1EE415E}" dt="2023-06-21T11:51:54.364" v="243"/>
        <pc:sldMkLst>
          <pc:docMk/>
          <pc:sldMk cId="2068134055" sldId="432"/>
        </pc:sldMkLst>
      </pc:sldChg>
      <pc:sldChg chg="del">
        <pc:chgData name="Maarten van der Steeg" userId="a6dc0641affce8f0" providerId="LiveId" clId="{A07E3B6D-4463-4947-B761-C63FD1EE415E}" dt="2023-06-21T11:51:48.411" v="242" actId="2696"/>
        <pc:sldMkLst>
          <pc:docMk/>
          <pc:sldMk cId="494959112" sldId="433"/>
        </pc:sldMkLst>
      </pc:sldChg>
      <pc:sldChg chg="add">
        <pc:chgData name="Maarten van der Steeg" userId="a6dc0641affce8f0" providerId="LiveId" clId="{A07E3B6D-4463-4947-B761-C63FD1EE415E}" dt="2023-06-21T11:51:54.364" v="243"/>
        <pc:sldMkLst>
          <pc:docMk/>
          <pc:sldMk cId="3817353255" sldId="433"/>
        </pc:sldMkLst>
      </pc:sldChg>
      <pc:sldChg chg="add">
        <pc:chgData name="Maarten van der Steeg" userId="a6dc0641affce8f0" providerId="LiveId" clId="{A07E3B6D-4463-4947-B761-C63FD1EE415E}" dt="2023-06-21T11:51:54.364" v="243"/>
        <pc:sldMkLst>
          <pc:docMk/>
          <pc:sldMk cId="248981328" sldId="435"/>
        </pc:sldMkLst>
      </pc:sldChg>
      <pc:sldChg chg="del">
        <pc:chgData name="Maarten van der Steeg" userId="a6dc0641affce8f0" providerId="LiveId" clId="{A07E3B6D-4463-4947-B761-C63FD1EE415E}" dt="2023-06-21T11:51:48.411" v="242" actId="2696"/>
        <pc:sldMkLst>
          <pc:docMk/>
          <pc:sldMk cId="3356342624" sldId="435"/>
        </pc:sldMkLst>
      </pc:sldChg>
      <pc:sldChg chg="modSp add del mod">
        <pc:chgData name="Maarten van der Steeg" userId="a6dc0641affce8f0" providerId="LiveId" clId="{A07E3B6D-4463-4947-B761-C63FD1EE415E}" dt="2023-06-21T11:51:48.411" v="242" actId="2696"/>
        <pc:sldMkLst>
          <pc:docMk/>
          <pc:sldMk cId="2412928091" sldId="448"/>
        </pc:sldMkLst>
        <pc:spChg chg="mod">
          <ac:chgData name="Maarten van der Steeg" userId="a6dc0641affce8f0" providerId="LiveId" clId="{A07E3B6D-4463-4947-B761-C63FD1EE415E}" dt="2023-06-21T11:50:02.861" v="27" actId="20577"/>
          <ac:spMkLst>
            <pc:docMk/>
            <pc:sldMk cId="2412928091" sldId="448"/>
            <ac:spMk id="4" creationId="{00000000-0000-0000-0000-000000000000}"/>
          </ac:spMkLst>
        </pc:spChg>
        <pc:spChg chg="mod">
          <ac:chgData name="Maarten van der Steeg" userId="a6dc0641affce8f0" providerId="LiveId" clId="{A07E3B6D-4463-4947-B761-C63FD1EE415E}" dt="2023-06-21T11:50:52.649" v="241" actId="20577"/>
          <ac:spMkLst>
            <pc:docMk/>
            <pc:sldMk cId="2412928091" sldId="448"/>
            <ac:spMk id="6" creationId="{00000000-0000-0000-0000-000000000000}"/>
          </ac:spMkLst>
        </pc:spChg>
      </pc:sldChg>
      <pc:sldChg chg="modSp add mod">
        <pc:chgData name="Maarten van der Steeg" userId="a6dc0641affce8f0" providerId="LiveId" clId="{A07E3B6D-4463-4947-B761-C63FD1EE415E}" dt="2023-06-21T11:52:47.310" v="302" actId="1076"/>
        <pc:sldMkLst>
          <pc:docMk/>
          <pc:sldMk cId="2681774503" sldId="448"/>
        </pc:sldMkLst>
        <pc:spChg chg="mod">
          <ac:chgData name="Maarten van der Steeg" userId="a6dc0641affce8f0" providerId="LiveId" clId="{A07E3B6D-4463-4947-B761-C63FD1EE415E}" dt="2023-06-21T11:52:47.310" v="302" actId="1076"/>
          <ac:spMkLst>
            <pc:docMk/>
            <pc:sldMk cId="2681774503" sldId="448"/>
            <ac:spMk id="6" creationId="{00000000-0000-0000-0000-000000000000}"/>
          </ac:spMkLst>
        </pc:spChg>
      </pc:sldChg>
      <pc:sldChg chg="addSp delSp modSp add mod">
        <pc:chgData name="Maarten van der Steeg" userId="a6dc0641affce8f0" providerId="LiveId" clId="{A07E3B6D-4463-4947-B761-C63FD1EE415E}" dt="2023-06-21T12:37:18.666" v="378" actId="20577"/>
        <pc:sldMkLst>
          <pc:docMk/>
          <pc:sldMk cId="844882453" sldId="449"/>
        </pc:sldMkLst>
        <pc:spChg chg="add del mod">
          <ac:chgData name="Maarten van der Steeg" userId="a6dc0641affce8f0" providerId="LiveId" clId="{A07E3B6D-4463-4947-B761-C63FD1EE415E}" dt="2023-06-21T11:52:29.646" v="299" actId="478"/>
          <ac:spMkLst>
            <pc:docMk/>
            <pc:sldMk cId="844882453" sldId="449"/>
            <ac:spMk id="3" creationId="{9807AF9D-70A2-C885-4EBA-BC067FC68C6B}"/>
          </ac:spMkLst>
        </pc:spChg>
        <pc:spChg chg="mod">
          <ac:chgData name="Maarten van der Steeg" userId="a6dc0641affce8f0" providerId="LiveId" clId="{A07E3B6D-4463-4947-B761-C63FD1EE415E}" dt="2023-06-21T11:52:35.189" v="301" actId="20577"/>
          <ac:spMkLst>
            <pc:docMk/>
            <pc:sldMk cId="844882453" sldId="449"/>
            <ac:spMk id="4" creationId="{00000000-0000-0000-0000-000000000000}"/>
          </ac:spMkLst>
        </pc:spChg>
        <pc:spChg chg="add mod">
          <ac:chgData name="Maarten van der Steeg" userId="a6dc0641affce8f0" providerId="LiveId" clId="{A07E3B6D-4463-4947-B761-C63FD1EE415E}" dt="2023-06-21T12:37:18.666" v="378" actId="20577"/>
          <ac:spMkLst>
            <pc:docMk/>
            <pc:sldMk cId="844882453" sldId="449"/>
            <ac:spMk id="5" creationId="{7D18EE93-36AB-A085-E417-607BC09F188D}"/>
          </ac:spMkLst>
        </pc:spChg>
        <pc:spChg chg="del">
          <ac:chgData name="Maarten van der Steeg" userId="a6dc0641affce8f0" providerId="LiveId" clId="{A07E3B6D-4463-4947-B761-C63FD1EE415E}" dt="2023-06-21T11:52:09.906" v="245" actId="478"/>
          <ac:spMkLst>
            <pc:docMk/>
            <pc:sldMk cId="844882453" sldId="449"/>
            <ac:spMk id="6" creationId="{00000000-0000-0000-0000-000000000000}"/>
          </ac:spMkLst>
        </pc:spChg>
        <pc:picChg chg="add mod">
          <ac:chgData name="Maarten van der Steeg" userId="a6dc0641affce8f0" providerId="LiveId" clId="{A07E3B6D-4463-4947-B761-C63FD1EE415E}" dt="2023-06-21T12:33:00.786" v="349" actId="1076"/>
          <ac:picMkLst>
            <pc:docMk/>
            <pc:sldMk cId="844882453" sldId="449"/>
            <ac:picMk id="10" creationId="{BAA2B11C-89C3-C7E0-16B6-E8D12FBA0164}"/>
          </ac:picMkLst>
        </pc:picChg>
        <pc:picChg chg="add mod">
          <ac:chgData name="Maarten van der Steeg" userId="a6dc0641affce8f0" providerId="LiveId" clId="{A07E3B6D-4463-4947-B761-C63FD1EE415E}" dt="2023-06-21T12:35:17.231" v="353" actId="1076"/>
          <ac:picMkLst>
            <pc:docMk/>
            <pc:sldMk cId="844882453" sldId="449"/>
            <ac:picMk id="12" creationId="{87888D80-33E2-FB06-A470-816A38EFF649}"/>
          </ac:picMkLst>
        </pc:picChg>
        <pc:picChg chg="add mod">
          <ac:chgData name="Maarten van der Steeg" userId="a6dc0641affce8f0" providerId="LiveId" clId="{A07E3B6D-4463-4947-B761-C63FD1EE415E}" dt="2023-06-21T12:36:52.424" v="358" actId="1076"/>
          <ac:picMkLst>
            <pc:docMk/>
            <pc:sldMk cId="844882453" sldId="449"/>
            <ac:picMk id="14" creationId="{46A0A836-06A3-DB66-7A6F-09CEEB0B8CD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21-6-2023</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21-6-2023</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261048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36</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8</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120000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966062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57161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39570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66</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67</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68</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69</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70</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71</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72</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73</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77</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19</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24</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21-6-2023</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21-6-2023</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21-6-2023</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21-6-2023</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21-6-2023</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21-6-2023</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21-6-2023</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21-6-2023</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21-6-2023</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21-6-2023</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21-6-2023</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21-6-2023</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7" Type="http://schemas.microsoft.com/office/2007/relationships/hdphoto" Target="../media/hdphoto1.wdp"/><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1.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7.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1.wdp"/></Relationships>
</file>

<file path=ppt/slides/_rels/slide6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13.jpg"/></Relationships>
</file>

<file path=ppt/slides/_rels/slide6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8.png"/><Relationship Id="rId7" Type="http://schemas.openxmlformats.org/officeDocument/2006/relationships/image" Target="../media/image72.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7.jpeg"/><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21.png"/></Relationships>
</file>

<file path=ppt/slides/_rels/slide7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18683" y="474735"/>
            <a:ext cx="11761986" cy="613649"/>
          </a:xfrm>
        </p:spPr>
        <p:txBody>
          <a:bodyPr>
            <a:normAutofit fontScale="90000"/>
          </a:bodyPr>
          <a:lstStyle/>
          <a:p>
            <a:r>
              <a:rPr lang="nl-NL" sz="4000" dirty="0">
                <a:solidFill>
                  <a:srgbClr val="00BFFE"/>
                </a:solidFill>
                <a:latin typeface="Arial Rounded MT Bold" panose="020F0704030504030204" pitchFamily="34" charset="0"/>
              </a:rPr>
              <a:t>Studiemorgen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221913"/>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1665253705"/>
              </p:ext>
            </p:extLst>
          </p:nvPr>
        </p:nvGraphicFramePr>
        <p:xfrm>
          <a:off x="1141602" y="1137206"/>
          <a:ext cx="9433579" cy="4778559"/>
        </p:xfrm>
        <a:graphic>
          <a:graphicData uri="http://schemas.openxmlformats.org/drawingml/2006/table">
            <a:tbl>
              <a:tblPr firstRow="1" bandRow="1">
                <a:tableStyleId>{5C22544A-7EE6-4342-B048-85BDC9FD1C3A}</a:tableStyleId>
              </a:tblPr>
              <a:tblGrid>
                <a:gridCol w="1230720">
                  <a:extLst>
                    <a:ext uri="{9D8B030D-6E8A-4147-A177-3AD203B41FA5}">
                      <a16:colId xmlns:a16="http://schemas.microsoft.com/office/drawing/2014/main" val="3406897326"/>
                    </a:ext>
                  </a:extLst>
                </a:gridCol>
                <a:gridCol w="8202859">
                  <a:extLst>
                    <a:ext uri="{9D8B030D-6E8A-4147-A177-3AD203B41FA5}">
                      <a16:colId xmlns:a16="http://schemas.microsoft.com/office/drawing/2014/main" val="930306543"/>
                    </a:ext>
                  </a:extLst>
                </a:gridCol>
              </a:tblGrid>
              <a:tr h="353381">
                <a:tc>
                  <a:txBody>
                    <a:bodyPr/>
                    <a:lstStyle/>
                    <a:p>
                      <a:r>
                        <a:rPr lang="nl-NL" sz="2400" dirty="0">
                          <a:solidFill>
                            <a:srgbClr val="002060"/>
                          </a:solidFill>
                        </a:rPr>
                        <a:t>9:30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80151">
                <a:tc>
                  <a:txBody>
                    <a:bodyPr/>
                    <a:lstStyle/>
                    <a:p>
                      <a:r>
                        <a:rPr lang="nl-NL" sz="2400" b="1" dirty="0">
                          <a:solidFill>
                            <a:srgbClr val="002060"/>
                          </a:solidFill>
                        </a:rPr>
                        <a:t>9:40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80151">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480151">
                <a:tc>
                  <a:txBody>
                    <a:bodyPr/>
                    <a:lstStyle/>
                    <a:p>
                      <a:r>
                        <a:rPr lang="nl-NL" sz="2400" b="1" dirty="0">
                          <a:solidFill>
                            <a:srgbClr val="002060"/>
                          </a:solidFill>
                        </a:rPr>
                        <a:t>10:30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80151">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80151">
                <a:tc>
                  <a:txBody>
                    <a:bodyPr/>
                    <a:lstStyle/>
                    <a:p>
                      <a:endParaRPr lang="nl-NL" sz="2400" b="1" dirty="0">
                        <a:solidFill>
                          <a:srgbClr val="002060"/>
                        </a:solidFill>
                      </a:endParaRP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1" dirty="0">
                          <a:solidFill>
                            <a:srgbClr val="002060"/>
                          </a:solidFill>
                        </a:rPr>
                        <a:t>Opdracht 2, doelenkaart</a:t>
                      </a:r>
                      <a:endParaRPr lang="nl-NL" sz="2400" dirty="0">
                        <a:solidFill>
                          <a:srgbClr val="002060"/>
                        </a:solidFill>
                      </a:endParaRPr>
                    </a:p>
                  </a:txBody>
                  <a:tcPr>
                    <a:solidFill>
                      <a:srgbClr val="00B0F0"/>
                    </a:solidFill>
                  </a:tcPr>
                </a:tc>
                <a:extLst>
                  <a:ext uri="{0D108BD9-81ED-4DB2-BD59-A6C34878D82A}">
                    <a16:rowId xmlns:a16="http://schemas.microsoft.com/office/drawing/2014/main" val="784145475"/>
                  </a:ext>
                </a:extLst>
              </a:tr>
              <a:tr h="480151">
                <a:tc>
                  <a:txBody>
                    <a:bodyPr/>
                    <a:lstStyle/>
                    <a:p>
                      <a:endParaRPr lang="nl-NL" sz="2400" dirty="0">
                        <a:solidFill>
                          <a:srgbClr val="002060"/>
                        </a:solidFill>
                      </a:endParaRPr>
                    </a:p>
                  </a:txBody>
                  <a:tcPr>
                    <a:solidFill>
                      <a:srgbClr val="00B0F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b="0" dirty="0">
                          <a:solidFill>
                            <a:srgbClr val="002060"/>
                          </a:solidFill>
                        </a:rPr>
                        <a:t>Presentatie aan elkaar</a:t>
                      </a:r>
                    </a:p>
                  </a:txBody>
                  <a:tcPr>
                    <a:solidFill>
                      <a:srgbClr val="00B0F0"/>
                    </a:solidFill>
                  </a:tcPr>
                </a:tc>
                <a:extLst>
                  <a:ext uri="{0D108BD9-81ED-4DB2-BD59-A6C34878D82A}">
                    <a16:rowId xmlns:a16="http://schemas.microsoft.com/office/drawing/2014/main" val="2149255849"/>
                  </a:ext>
                </a:extLst>
              </a:tr>
              <a:tr h="480151">
                <a:tc>
                  <a:txBody>
                    <a:bodyPr/>
                    <a:lstStyle/>
                    <a:p>
                      <a:r>
                        <a:rPr lang="nl-NL" sz="2400" b="1" dirty="0">
                          <a:solidFill>
                            <a:srgbClr val="002060"/>
                          </a:solidFill>
                        </a:rPr>
                        <a:t>12:00 </a:t>
                      </a:r>
                    </a:p>
                  </a:txBody>
                  <a:tcPr>
                    <a:solidFill>
                      <a:srgbClr val="A1DFF5"/>
                    </a:solidFill>
                  </a:tcPr>
                </a:tc>
                <a:tc>
                  <a:txBody>
                    <a:bodyPr/>
                    <a:lstStyle/>
                    <a:p>
                      <a:r>
                        <a:rPr lang="nl-NL" sz="2400" b="0" dirty="0">
                          <a:solidFill>
                            <a:srgbClr val="002060"/>
                          </a:solidFill>
                        </a:rPr>
                        <a:t>Doelgericht werken bij taal</a:t>
                      </a:r>
                    </a:p>
                  </a:txBody>
                  <a:tcPr>
                    <a:solidFill>
                      <a:srgbClr val="A1DFF5"/>
                    </a:solidFill>
                  </a:tcPr>
                </a:tc>
                <a:extLst>
                  <a:ext uri="{0D108BD9-81ED-4DB2-BD59-A6C34878D82A}">
                    <a16:rowId xmlns:a16="http://schemas.microsoft.com/office/drawing/2014/main" val="1221163810"/>
                  </a:ext>
                </a:extLst>
              </a:tr>
              <a:tr h="480151">
                <a:tc>
                  <a:txBody>
                    <a:bodyPr/>
                    <a:lstStyle/>
                    <a:p>
                      <a:r>
                        <a:rPr lang="nl-NL" sz="2400" b="1" dirty="0">
                          <a:solidFill>
                            <a:srgbClr val="002060"/>
                          </a:solidFill>
                        </a:rPr>
                        <a:t>12:20</a:t>
                      </a:r>
                    </a:p>
                  </a:txBody>
                  <a:tcPr>
                    <a:solidFill>
                      <a:srgbClr val="0FF936"/>
                    </a:solidFill>
                  </a:tcPr>
                </a:tc>
                <a:tc>
                  <a:txBody>
                    <a:bodyPr/>
                    <a:lstStyle/>
                    <a:p>
                      <a:r>
                        <a:rPr lang="nl-NL" sz="2400" dirty="0">
                          <a:solidFill>
                            <a:srgbClr val="002060"/>
                          </a:solidFill>
                        </a:rPr>
                        <a:t>Leerlingen en leerdoelen, kindgesprekken</a:t>
                      </a:r>
                    </a:p>
                  </a:txBody>
                  <a:tcPr>
                    <a:solidFill>
                      <a:srgbClr val="0FF936"/>
                    </a:solidFill>
                  </a:tcPr>
                </a:tc>
                <a:extLst>
                  <a:ext uri="{0D108BD9-81ED-4DB2-BD59-A6C34878D82A}">
                    <a16:rowId xmlns:a16="http://schemas.microsoft.com/office/drawing/2014/main" val="4113801732"/>
                  </a:ext>
                </a:extLst>
              </a:tr>
              <a:tr h="480151">
                <a:tc>
                  <a:txBody>
                    <a:bodyPr/>
                    <a:lstStyle/>
                    <a:p>
                      <a:r>
                        <a:rPr lang="nl-NL" sz="2400" b="1" dirty="0">
                          <a:solidFill>
                            <a:srgbClr val="002060"/>
                          </a:solidFill>
                        </a:rPr>
                        <a:t>12:45</a:t>
                      </a:r>
                    </a:p>
                  </a:txBody>
                  <a:tcPr/>
                </a:tc>
                <a:tc>
                  <a:txBody>
                    <a:bodyPr/>
                    <a:lstStyle/>
                    <a:p>
                      <a:r>
                        <a:rPr lang="nl-NL" sz="2400" dirty="0">
                          <a:solidFill>
                            <a:srgbClr val="002060"/>
                          </a:solidFill>
                        </a:rPr>
                        <a:t>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Opdracht vanuit overheid: </a:t>
            </a:r>
          </a:p>
        </p:txBody>
      </p:sp>
      <p:sp>
        <p:nvSpPr>
          <p:cNvPr id="6" name="Tijdelijke aanduiding voor inhoud 5"/>
          <p:cNvSpPr>
            <a:spLocks noGrp="1"/>
          </p:cNvSpPr>
          <p:nvPr>
            <p:ph idx="1"/>
          </p:nvPr>
        </p:nvSpPr>
        <p:spPr/>
        <p:txBody>
          <a:bodyPr/>
          <a:lstStyle/>
          <a:p>
            <a:r>
              <a:rPr lang="nl-NL" dirty="0">
                <a:solidFill>
                  <a:srgbClr val="0B5DA7"/>
                </a:solidFill>
              </a:rPr>
              <a:t>Probeer alle leerlingen op 1S of 2F te brengen</a:t>
            </a:r>
          </a:p>
          <a:p>
            <a:pPr marL="0" indent="0">
              <a:buNone/>
            </a:pPr>
            <a:r>
              <a:rPr lang="nl-NL" dirty="0">
                <a:solidFill>
                  <a:srgbClr val="0B5DA7"/>
                </a:solidFill>
              </a:rPr>
              <a:t>&gt;&gt; dit is het uitgangspunt  1F alleen als het echt niet lukt</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51143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26653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b="1"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Doelen voor deze ochtend</a:t>
            </a:r>
          </a:p>
        </p:txBody>
      </p:sp>
      <p:sp>
        <p:nvSpPr>
          <p:cNvPr id="6" name="Tijdelijke aanduiding voor inhoud 5"/>
          <p:cNvSpPr>
            <a:spLocks noGrp="1"/>
          </p:cNvSpPr>
          <p:nvPr>
            <p:ph idx="1"/>
          </p:nvPr>
        </p:nvSpPr>
        <p:spPr/>
        <p:txBody>
          <a:bodyPr/>
          <a:lstStyle/>
          <a:p>
            <a:r>
              <a:rPr lang="nl-NL" dirty="0">
                <a:solidFill>
                  <a:srgbClr val="0B5DA7"/>
                </a:solidFill>
              </a:rPr>
              <a:t>We hebben inzicht in de referentieniveaus voor rekenen en taal</a:t>
            </a:r>
          </a:p>
          <a:p>
            <a:r>
              <a:rPr lang="nl-NL" dirty="0">
                <a:solidFill>
                  <a:srgbClr val="0B5DA7"/>
                </a:solidFill>
              </a:rPr>
              <a:t>We hebben zicht op de doelen voor het komende blok</a:t>
            </a:r>
          </a:p>
          <a:p>
            <a:r>
              <a:rPr lang="nl-NL" dirty="0">
                <a:solidFill>
                  <a:srgbClr val="0B5DA7"/>
                </a:solidFill>
              </a:rPr>
              <a:t>We denken na over het zichtbaar maken van de doelen voor de leerlingen</a:t>
            </a:r>
          </a:p>
          <a:p>
            <a:r>
              <a:rPr lang="nl-NL" dirty="0">
                <a:solidFill>
                  <a:srgbClr val="0B5DA7"/>
                </a:solidFill>
              </a:rPr>
              <a:t>We begrijpen waar de ruimte zit om keuzes te maken uit de methode als we werken vanuit leerlijnen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764712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Blokvoorbereiding </a:t>
            </a:r>
          </a:p>
        </p:txBody>
      </p:sp>
      <p:sp>
        <p:nvSpPr>
          <p:cNvPr id="6" name="Tijdelijke aanduiding voor inhoud 5"/>
          <p:cNvSpPr>
            <a:spLocks noGrp="1"/>
          </p:cNvSpPr>
          <p:nvPr>
            <p:ph idx="1"/>
          </p:nvPr>
        </p:nvSpPr>
        <p:spPr>
          <a:xfrm>
            <a:off x="838200" y="1825625"/>
            <a:ext cx="10170600" cy="3300775"/>
          </a:xfrm>
        </p:spPr>
        <p:txBody>
          <a:bodyPr/>
          <a:lstStyle/>
          <a:p>
            <a:r>
              <a:rPr lang="nl-NL" dirty="0">
                <a:solidFill>
                  <a:srgbClr val="0B5DA7"/>
                </a:solidFill>
              </a:rPr>
              <a:t>Doe dit samen </a:t>
            </a:r>
          </a:p>
          <a:p>
            <a:r>
              <a:rPr lang="nl-NL" dirty="0">
                <a:solidFill>
                  <a:srgbClr val="0B5DA7"/>
                </a:solidFill>
              </a:rPr>
              <a:t>Verdeel de taken</a:t>
            </a:r>
          </a:p>
          <a:p>
            <a:r>
              <a:rPr lang="nl-NL" dirty="0">
                <a:solidFill>
                  <a:srgbClr val="0B5DA7"/>
                </a:solidFill>
              </a:rPr>
              <a:t>Wees duidelijk en eerlijk over wat wel en niet kan of lukt</a:t>
            </a:r>
          </a:p>
          <a:p>
            <a:r>
              <a:rPr lang="nl-NL" dirty="0">
                <a:solidFill>
                  <a:srgbClr val="0B5DA7"/>
                </a:solidFill>
              </a:rPr>
              <a:t>Maak keuzes, doe dit samen</a:t>
            </a:r>
          </a:p>
          <a:p>
            <a:r>
              <a:rPr lang="nl-NL" dirty="0">
                <a:solidFill>
                  <a:srgbClr val="0B5DA7"/>
                </a:solidFill>
              </a:rPr>
              <a:t>Leg vast wat belangrijk is in een (kort) blokplan? </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047732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Groep 1 en 2</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a:bodyPr>
          <a:lstStyle/>
          <a:p>
            <a:pPr marL="0" indent="0">
              <a:buNone/>
            </a:pPr>
            <a:r>
              <a:rPr lang="nl-NL" dirty="0">
                <a:solidFill>
                  <a:srgbClr val="002060"/>
                </a:solidFill>
              </a:rPr>
              <a:t>Bekijken</a:t>
            </a:r>
          </a:p>
          <a:p>
            <a:pPr lvl="1"/>
            <a:r>
              <a:rPr lang="nl-NL" dirty="0">
                <a:solidFill>
                  <a:srgbClr val="002060"/>
                </a:solidFill>
              </a:rPr>
              <a:t>Boek Leerlijnen voor het basisonderwijs, verdeeld over de leerjaren</a:t>
            </a:r>
          </a:p>
          <a:p>
            <a:pPr lvl="1"/>
            <a:r>
              <a:rPr lang="nl-NL" dirty="0">
                <a:solidFill>
                  <a:srgbClr val="002060"/>
                </a:solidFill>
              </a:rPr>
              <a:t>Doelen rekenmethode, per domein NieuwLeren (zie website)</a:t>
            </a:r>
          </a:p>
          <a:p>
            <a:pPr marL="0" indent="0">
              <a:buNone/>
            </a:pPr>
            <a:endParaRPr lang="nl-NL" dirty="0">
              <a:solidFill>
                <a:srgbClr val="002060"/>
              </a:solidFill>
            </a:endParaRPr>
          </a:p>
          <a:p>
            <a:r>
              <a:rPr lang="nl-NL" b="1" dirty="0">
                <a:solidFill>
                  <a:srgbClr val="002060"/>
                </a:solidFill>
              </a:rPr>
              <a:t>Maak een blokvoorbereiding vanuit de doelen</a:t>
            </a:r>
          </a:p>
          <a:p>
            <a:r>
              <a:rPr lang="nl-NL" b="1" dirty="0">
                <a:solidFill>
                  <a:srgbClr val="002060"/>
                </a:solidFill>
              </a:rPr>
              <a:t>Doe dit samen met alle onderbouwcollega’s</a:t>
            </a:r>
          </a:p>
          <a:p>
            <a:r>
              <a:rPr lang="nl-NL" b="1" dirty="0">
                <a:solidFill>
                  <a:srgbClr val="002060"/>
                </a:solidFill>
              </a:rPr>
              <a:t>Maak een blok/themaplan voor het eerste thema</a:t>
            </a:r>
          </a:p>
          <a:p>
            <a:r>
              <a:rPr lang="nl-NL" b="1" dirty="0">
                <a:solidFill>
                  <a:srgbClr val="002060"/>
                </a:solidFill>
              </a:rPr>
              <a:t>Presenteer dit aan de andere collega’s</a:t>
            </a:r>
          </a:p>
          <a:p>
            <a:pPr marL="0" indent="0">
              <a:buNone/>
            </a:pPr>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ADCE"/>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Groep 3 t/m 8</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fontScale="92500" lnSpcReduction="2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per domein NieuwLeren (zie website)</a:t>
            </a:r>
          </a:p>
          <a:p>
            <a:pPr marL="0" indent="0">
              <a:buNone/>
            </a:pPr>
            <a:endParaRPr lang="nl-NL" dirty="0">
              <a:solidFill>
                <a:srgbClr val="002060"/>
              </a:solidFill>
            </a:endParaRPr>
          </a:p>
          <a:p>
            <a:pPr marL="0" indent="0">
              <a:buNone/>
            </a:pPr>
            <a:r>
              <a:rPr lang="nl-NL" dirty="0">
                <a:solidFill>
                  <a:srgbClr val="002060"/>
                </a:solidFill>
              </a:rPr>
              <a:t>Bespreken, per leerjaar</a:t>
            </a:r>
          </a:p>
          <a:p>
            <a:r>
              <a:rPr lang="nl-NL" b="1" dirty="0">
                <a:solidFill>
                  <a:srgbClr val="002060"/>
                </a:solidFill>
              </a:rPr>
              <a:t>Maak een doelenkaart voor het volgende blok, met succescriteria.</a:t>
            </a:r>
          </a:p>
          <a:p>
            <a:r>
              <a:rPr lang="nl-NL" b="1" dirty="0">
                <a:solidFill>
                  <a:srgbClr val="002060"/>
                </a:solidFill>
              </a:rPr>
              <a:t>Bepaal welke onderdelen je samenvoegt in de methode</a:t>
            </a:r>
          </a:p>
          <a:p>
            <a:r>
              <a:rPr lang="nl-NL" b="1" dirty="0">
                <a:solidFill>
                  <a:srgbClr val="002060"/>
                </a:solidFill>
              </a:rPr>
              <a:t>Waar kun je de methode loslaten?</a:t>
            </a:r>
          </a:p>
          <a:p>
            <a:r>
              <a:rPr lang="nl-NL" b="1" dirty="0">
                <a:solidFill>
                  <a:srgbClr val="002060"/>
                </a:solidFill>
              </a:rPr>
              <a:t>Geef aan bij welke doelen je handelend rekenen en concreet materiaal kunt inzetten, (en wat je dan uit de methode weglaat)</a:t>
            </a:r>
          </a:p>
          <a:p>
            <a:r>
              <a:rPr lang="nl-NL" b="1" dirty="0">
                <a:solidFill>
                  <a:srgbClr val="002060"/>
                </a:solidFill>
              </a:rPr>
              <a:t>Presenteer dit aan de andere collega’s</a:t>
            </a:r>
          </a:p>
          <a:p>
            <a:pPr marL="0" indent="0">
              <a:buNone/>
            </a:pPr>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1937430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Doelgericht werken bij taal</a:t>
            </a:r>
          </a:p>
        </p:txBody>
      </p:sp>
      <p:sp>
        <p:nvSpPr>
          <p:cNvPr id="6" name="Tijdelijke aanduiding voor inhoud 5"/>
          <p:cNvSpPr>
            <a:spLocks noGrp="1"/>
          </p:cNvSpPr>
          <p:nvPr>
            <p:ph idx="1"/>
          </p:nvPr>
        </p:nvSpPr>
        <p:spPr>
          <a:xfrm>
            <a:off x="838200" y="1804025"/>
            <a:ext cx="10515600" cy="4351338"/>
          </a:xfrm>
        </p:spPr>
        <p:txBody>
          <a:bodyPr/>
          <a:lstStyle/>
          <a:p>
            <a:r>
              <a:rPr lang="nl-NL" dirty="0">
                <a:solidFill>
                  <a:srgbClr val="0B5DA7"/>
                </a:solidFill>
              </a:rPr>
              <a:t>Leerlijnen en uitwerking zijn verschillend per methode</a:t>
            </a:r>
          </a:p>
          <a:p>
            <a:r>
              <a:rPr lang="nl-NL" dirty="0">
                <a:solidFill>
                  <a:srgbClr val="0B5DA7"/>
                </a:solidFill>
              </a:rPr>
              <a:t>Veel van taal zit ook al bij andere vakken</a:t>
            </a:r>
          </a:p>
          <a:p>
            <a:r>
              <a:rPr lang="nl-NL" dirty="0">
                <a:solidFill>
                  <a:srgbClr val="0B5DA7"/>
                </a:solidFill>
              </a:rPr>
              <a:t>Er is dus ruimte om keuzes te maken</a:t>
            </a:r>
          </a:p>
          <a:p>
            <a:r>
              <a:rPr lang="nl-NL" dirty="0">
                <a:solidFill>
                  <a:srgbClr val="0B5DA7"/>
                </a:solidFill>
              </a:rPr>
              <a:t>Doe dit wel samen en beredeneerd</a:t>
            </a:r>
          </a:p>
          <a:p>
            <a:r>
              <a:rPr lang="nl-NL" dirty="0">
                <a:solidFill>
                  <a:srgbClr val="0B5DA7"/>
                </a:solidFill>
              </a:rPr>
              <a:t>Leg vast (kort) wat je wel doet</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681774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40600" y="90713"/>
            <a:ext cx="10515600" cy="1325563"/>
          </a:xfrm>
        </p:spPr>
        <p:txBody>
          <a:bodyPr/>
          <a:lstStyle/>
          <a:p>
            <a:r>
              <a:rPr lang="nl-NL" dirty="0">
                <a:solidFill>
                  <a:srgbClr val="87B632"/>
                </a:solidFill>
                <a:latin typeface="Arial Rounded MT Bold" panose="020F0704030504030204" pitchFamily="34" charset="0"/>
              </a:rPr>
              <a:t>Voorbeelddoelen taalmethodes</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5">
            <a:extLst>
              <a:ext uri="{FF2B5EF4-FFF2-40B4-BE49-F238E27FC236}">
                <a16:creationId xmlns:a16="http://schemas.microsoft.com/office/drawing/2014/main" id="{7D18EE93-36AB-A085-E417-607BC09F188D}"/>
              </a:ext>
            </a:extLst>
          </p:cNvPr>
          <p:cNvSpPr>
            <a:spLocks noGrp="1"/>
          </p:cNvSpPr>
          <p:nvPr>
            <p:ph idx="1"/>
          </p:nvPr>
        </p:nvSpPr>
        <p:spPr>
          <a:xfrm>
            <a:off x="329468" y="1183569"/>
            <a:ext cx="10515600" cy="4351338"/>
          </a:xfrm>
        </p:spPr>
        <p:txBody>
          <a:bodyPr/>
          <a:lstStyle/>
          <a:p>
            <a:r>
              <a:rPr lang="nl-NL" dirty="0">
                <a:solidFill>
                  <a:srgbClr val="0B5DA7"/>
                </a:solidFill>
              </a:rPr>
              <a:t>Schrijven groep 6 Staal, Pit, Taal Actief 4</a:t>
            </a:r>
          </a:p>
          <a:p>
            <a:endParaRPr lang="nl-NL" dirty="0">
              <a:solidFill>
                <a:srgbClr val="0B5DA7"/>
              </a:solidFill>
            </a:endParaRPr>
          </a:p>
        </p:txBody>
      </p:sp>
      <p:pic>
        <p:nvPicPr>
          <p:cNvPr id="10" name="Afbeelding 9">
            <a:extLst>
              <a:ext uri="{FF2B5EF4-FFF2-40B4-BE49-F238E27FC236}">
                <a16:creationId xmlns:a16="http://schemas.microsoft.com/office/drawing/2014/main" id="{BAA2B11C-89C3-C7E0-16B6-E8D12FBA0164}"/>
              </a:ext>
            </a:extLst>
          </p:cNvPr>
          <p:cNvPicPr>
            <a:picLocks noChangeAspect="1"/>
          </p:cNvPicPr>
          <p:nvPr/>
        </p:nvPicPr>
        <p:blipFill>
          <a:blip r:embed="rId5"/>
          <a:stretch>
            <a:fillRect/>
          </a:stretch>
        </p:blipFill>
        <p:spPr>
          <a:xfrm>
            <a:off x="501151" y="1979704"/>
            <a:ext cx="4345168" cy="2898591"/>
          </a:xfrm>
          <a:prstGeom prst="rect">
            <a:avLst/>
          </a:prstGeom>
        </p:spPr>
      </p:pic>
      <p:pic>
        <p:nvPicPr>
          <p:cNvPr id="12" name="Afbeelding 11">
            <a:extLst>
              <a:ext uri="{FF2B5EF4-FFF2-40B4-BE49-F238E27FC236}">
                <a16:creationId xmlns:a16="http://schemas.microsoft.com/office/drawing/2014/main" id="{87888D80-33E2-FB06-A470-816A38EFF649}"/>
              </a:ext>
            </a:extLst>
          </p:cNvPr>
          <p:cNvPicPr>
            <a:picLocks noChangeAspect="1"/>
          </p:cNvPicPr>
          <p:nvPr/>
        </p:nvPicPr>
        <p:blipFill>
          <a:blip r:embed="rId6"/>
          <a:stretch>
            <a:fillRect/>
          </a:stretch>
        </p:blipFill>
        <p:spPr>
          <a:xfrm>
            <a:off x="4044265" y="1979704"/>
            <a:ext cx="3801428" cy="3328387"/>
          </a:xfrm>
          <a:prstGeom prst="rect">
            <a:avLst/>
          </a:prstGeom>
        </p:spPr>
      </p:pic>
      <p:pic>
        <p:nvPicPr>
          <p:cNvPr id="14" name="Afbeelding 13">
            <a:extLst>
              <a:ext uri="{FF2B5EF4-FFF2-40B4-BE49-F238E27FC236}">
                <a16:creationId xmlns:a16="http://schemas.microsoft.com/office/drawing/2014/main" id="{46A0A836-06A3-DB66-7A6F-09CEEB0B8CD6}"/>
              </a:ext>
            </a:extLst>
          </p:cNvPr>
          <p:cNvPicPr>
            <a:picLocks noChangeAspect="1"/>
          </p:cNvPicPr>
          <p:nvPr/>
        </p:nvPicPr>
        <p:blipFill>
          <a:blip r:embed="rId7"/>
          <a:stretch>
            <a:fillRect/>
          </a:stretch>
        </p:blipFill>
        <p:spPr>
          <a:xfrm>
            <a:off x="7763227" y="1997359"/>
            <a:ext cx="4015111" cy="2956464"/>
          </a:xfrm>
          <a:prstGeom prst="rect">
            <a:avLst/>
          </a:prstGeom>
        </p:spPr>
      </p:pic>
    </p:spTree>
    <p:extLst>
      <p:ext uri="{BB962C8B-B14F-4D97-AF65-F5344CB8AC3E}">
        <p14:creationId xmlns:p14="http://schemas.microsoft.com/office/powerpoint/2010/main" val="8448824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2068134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2489813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8173532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5006</TotalTime>
  <Words>3231</Words>
  <Application>Microsoft Office PowerPoint</Application>
  <PresentationFormat>Breedbeeld</PresentationFormat>
  <Paragraphs>515</Paragraphs>
  <Slides>79</Slides>
  <Notes>42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79</vt:i4>
      </vt:variant>
    </vt:vector>
  </HeadingPairs>
  <TitlesOfParts>
    <vt:vector size="86" baseType="lpstr">
      <vt:lpstr>Arial</vt:lpstr>
      <vt:lpstr>Arial Rounded MT Bold</vt:lpstr>
      <vt:lpstr>Calibri</vt:lpstr>
      <vt:lpstr>Calibri Light</vt:lpstr>
      <vt:lpstr>Verdana</vt:lpstr>
      <vt:lpstr>Wingdings</vt:lpstr>
      <vt:lpstr>Kantoorthema</vt:lpstr>
      <vt:lpstr>PowerPoint-presentatie</vt:lpstr>
      <vt:lpstr>Even voorstellen</vt:lpstr>
      <vt:lpstr>Studiemorgen ‘Doelgericht werken vanuit leerlijnen’</vt:lpstr>
      <vt:lpstr>Doelen voor deze ochtend</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Opdracht vanuit overheid: </vt:lpstr>
      <vt:lpstr>Conclusie</vt:lpstr>
      <vt:lpstr>Opdracht 1: De referentieniveaus </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Blokvoorbereiding </vt:lpstr>
      <vt:lpstr>Opdracht 2  Groep 1 en 2</vt:lpstr>
      <vt:lpstr>Opdracht 2  Groep 3 t/m 8</vt:lpstr>
      <vt:lpstr>Doelgericht werken bij taal</vt:lpstr>
      <vt:lpstr>Voorbeelddoelen taalmethodes</vt:lpstr>
      <vt:lpstr>Leerlijn lezen, wat is leesbegrip</vt:lpstr>
      <vt:lpstr>Leerlijn begrijpend lezen</vt:lpstr>
      <vt:lpstr>Woordenschat</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118</cp:revision>
  <cp:lastPrinted>2021-04-08T12:40:05Z</cp:lastPrinted>
  <dcterms:created xsi:type="dcterms:W3CDTF">2019-12-07T18:56:50Z</dcterms:created>
  <dcterms:modified xsi:type="dcterms:W3CDTF">2023-06-21T12:38:56Z</dcterms:modified>
</cp:coreProperties>
</file>