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302" r:id="rId3"/>
    <p:sldId id="333" r:id="rId4"/>
    <p:sldId id="422" r:id="rId5"/>
    <p:sldId id="401" r:id="rId6"/>
    <p:sldId id="426" r:id="rId7"/>
    <p:sldId id="424" r:id="rId8"/>
    <p:sldId id="427" r:id="rId9"/>
    <p:sldId id="428" r:id="rId10"/>
    <p:sldId id="439" r:id="rId11"/>
    <p:sldId id="440" r:id="rId12"/>
    <p:sldId id="437" r:id="rId13"/>
    <p:sldId id="438" r:id="rId14"/>
    <p:sldId id="430" r:id="rId15"/>
    <p:sldId id="431" r:id="rId16"/>
    <p:sldId id="434" r:id="rId17"/>
    <p:sldId id="443" r:id="rId18"/>
    <p:sldId id="446" r:id="rId19"/>
    <p:sldId id="436" r:id="rId20"/>
    <p:sldId id="322" r:id="rId21"/>
    <p:sldId id="394" r:id="rId22"/>
    <p:sldId id="342" r:id="rId23"/>
    <p:sldId id="442" r:id="rId24"/>
    <p:sldId id="441" r:id="rId25"/>
    <p:sldId id="350" r:id="rId26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F"/>
    <a:srgbClr val="0FF936"/>
    <a:srgbClr val="0456A2"/>
    <a:srgbClr val="66AB38"/>
    <a:srgbClr val="000000"/>
    <a:srgbClr val="00ADD2"/>
    <a:srgbClr val="00ADCE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D6EA0-8787-4EF6-B30A-ED90A2C2E2E0}" v="48" dt="2023-10-19T14:50:26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van der Steeg" userId="a6dc0641affce8f0" providerId="LiveId" clId="{FB4D6EA0-8787-4EF6-B30A-ED90A2C2E2E0}"/>
    <pc:docChg chg="undo custSel addSld delSld modSld sldOrd">
      <pc:chgData name="Maarten van der Steeg" userId="a6dc0641affce8f0" providerId="LiveId" clId="{FB4D6EA0-8787-4EF6-B30A-ED90A2C2E2E0}" dt="2023-10-19T14:58:44.415" v="3522" actId="20577"/>
      <pc:docMkLst>
        <pc:docMk/>
      </pc:docMkLst>
      <pc:sldChg chg="del">
        <pc:chgData name="Maarten van der Steeg" userId="a6dc0641affce8f0" providerId="LiveId" clId="{FB4D6EA0-8787-4EF6-B30A-ED90A2C2E2E0}" dt="2023-10-12T09:25:45.484" v="336" actId="47"/>
        <pc:sldMkLst>
          <pc:docMk/>
          <pc:sldMk cId="940066943" sldId="296"/>
        </pc:sldMkLst>
      </pc:sldChg>
      <pc:sldChg chg="del">
        <pc:chgData name="Maarten van der Steeg" userId="a6dc0641affce8f0" providerId="LiveId" clId="{FB4D6EA0-8787-4EF6-B30A-ED90A2C2E2E0}" dt="2023-10-12T09:25:52.939" v="337" actId="47"/>
        <pc:sldMkLst>
          <pc:docMk/>
          <pc:sldMk cId="2739825589" sldId="297"/>
        </pc:sldMkLst>
      </pc:sldChg>
      <pc:sldChg chg="modSp mod setBg">
        <pc:chgData name="Maarten van der Steeg" userId="a6dc0641affce8f0" providerId="LiveId" clId="{FB4D6EA0-8787-4EF6-B30A-ED90A2C2E2E0}" dt="2023-10-19T14:35:57.251" v="2898" actId="20577"/>
        <pc:sldMkLst>
          <pc:docMk/>
          <pc:sldMk cId="3339491945" sldId="302"/>
        </pc:sldMkLst>
        <pc:spChg chg="mod">
          <ac:chgData name="Maarten van der Steeg" userId="a6dc0641affce8f0" providerId="LiveId" clId="{FB4D6EA0-8787-4EF6-B30A-ED90A2C2E2E0}" dt="2023-10-19T14:35:57.251" v="2898" actId="20577"/>
          <ac:spMkLst>
            <pc:docMk/>
            <pc:sldMk cId="3339491945" sldId="302"/>
            <ac:spMk id="4" creationId="{00000000-0000-0000-0000-000000000000}"/>
          </ac:spMkLst>
        </pc:spChg>
        <pc:graphicFrameChg chg="mod modGraphic">
          <ac:chgData name="Maarten van der Steeg" userId="a6dc0641affce8f0" providerId="LiveId" clId="{FB4D6EA0-8787-4EF6-B30A-ED90A2C2E2E0}" dt="2023-10-19T12:48:03.202" v="2816" actId="6549"/>
          <ac:graphicFrameMkLst>
            <pc:docMk/>
            <pc:sldMk cId="3339491945" sldId="302"/>
            <ac:graphicFrameMk id="6" creationId="{DAF2A2E4-FC08-4787-9A29-AF54AED90BFC}"/>
          </ac:graphicFrameMkLst>
        </pc:graphicFrameChg>
        <pc:picChg chg="mod">
          <ac:chgData name="Maarten van der Steeg" userId="a6dc0641affce8f0" providerId="LiveId" clId="{FB4D6EA0-8787-4EF6-B30A-ED90A2C2E2E0}" dt="2023-10-12T09:25:22.659" v="334" actId="1076"/>
          <ac:picMkLst>
            <pc:docMk/>
            <pc:sldMk cId="3339491945" sldId="302"/>
            <ac:picMk id="7" creationId="{99E696B1-AAC8-44DF-9A24-148E6DCBE243}"/>
          </ac:picMkLst>
        </pc:picChg>
      </pc:sldChg>
      <pc:sldChg chg="add">
        <pc:chgData name="Maarten van der Steeg" userId="a6dc0641affce8f0" providerId="LiveId" clId="{FB4D6EA0-8787-4EF6-B30A-ED90A2C2E2E0}" dt="2023-10-18T12:48:45.845" v="2220"/>
        <pc:sldMkLst>
          <pc:docMk/>
          <pc:sldMk cId="2032201246" sldId="322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3799007496" sldId="330"/>
        </pc:sldMkLst>
      </pc:sldChg>
      <pc:sldChg chg="add">
        <pc:chgData name="Maarten van der Steeg" userId="a6dc0641affce8f0" providerId="LiveId" clId="{FB4D6EA0-8787-4EF6-B30A-ED90A2C2E2E0}" dt="2023-10-18T12:48:45.845" v="2220"/>
        <pc:sldMkLst>
          <pc:docMk/>
          <pc:sldMk cId="1036267274" sldId="342"/>
        </pc:sldMkLst>
      </pc:sldChg>
      <pc:sldChg chg="del">
        <pc:chgData name="Maarten van der Steeg" userId="a6dc0641affce8f0" providerId="LiveId" clId="{FB4D6EA0-8787-4EF6-B30A-ED90A2C2E2E0}" dt="2023-10-18T12:50:59.522" v="2442" actId="47"/>
        <pc:sldMkLst>
          <pc:docMk/>
          <pc:sldMk cId="3441086574" sldId="375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2134307839" sldId="384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1406230910" sldId="385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749647103" sldId="386"/>
        </pc:sldMkLst>
      </pc:sldChg>
      <pc:sldChg chg="add">
        <pc:chgData name="Maarten van der Steeg" userId="a6dc0641affce8f0" providerId="LiveId" clId="{FB4D6EA0-8787-4EF6-B30A-ED90A2C2E2E0}" dt="2023-10-18T12:48:45.845" v="2220"/>
        <pc:sldMkLst>
          <pc:docMk/>
          <pc:sldMk cId="239297409" sldId="394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1245643158" sldId="395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2354523327" sldId="396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863689700" sldId="397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1559010614" sldId="398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3632426378" sldId="399"/>
        </pc:sldMkLst>
      </pc:sldChg>
      <pc:sldChg chg="del">
        <pc:chgData name="Maarten van der Steeg" userId="a6dc0641affce8f0" providerId="LiveId" clId="{FB4D6EA0-8787-4EF6-B30A-ED90A2C2E2E0}" dt="2023-10-18T12:50:56.302" v="2440" actId="47"/>
        <pc:sldMkLst>
          <pc:docMk/>
          <pc:sldMk cId="3270518047" sldId="400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4075318067" sldId="409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41652277" sldId="414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2684285255" sldId="415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996131971" sldId="416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1909972009" sldId="417"/>
        </pc:sldMkLst>
      </pc:sldChg>
      <pc:sldChg chg="del">
        <pc:chgData name="Maarten van der Steeg" userId="a6dc0641affce8f0" providerId="LiveId" clId="{FB4D6EA0-8787-4EF6-B30A-ED90A2C2E2E0}" dt="2023-10-12T09:28:41.427" v="646" actId="47"/>
        <pc:sldMkLst>
          <pc:docMk/>
          <pc:sldMk cId="2458859990" sldId="418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3115254472" sldId="420"/>
        </pc:sldMkLst>
      </pc:sldChg>
      <pc:sldChg chg="del">
        <pc:chgData name="Maarten van der Steeg" userId="a6dc0641affce8f0" providerId="LiveId" clId="{FB4D6EA0-8787-4EF6-B30A-ED90A2C2E2E0}" dt="2023-10-18T12:47:15.152" v="2219" actId="47"/>
        <pc:sldMkLst>
          <pc:docMk/>
          <pc:sldMk cId="1918989809" sldId="421"/>
        </pc:sldMkLst>
      </pc:sldChg>
      <pc:sldChg chg="del">
        <pc:chgData name="Maarten van der Steeg" userId="a6dc0641affce8f0" providerId="LiveId" clId="{FB4D6EA0-8787-4EF6-B30A-ED90A2C2E2E0}" dt="2023-10-18T12:50:57.680" v="2441" actId="47"/>
        <pc:sldMkLst>
          <pc:docMk/>
          <pc:sldMk cId="2602256145" sldId="423"/>
        </pc:sldMkLst>
      </pc:sldChg>
      <pc:sldChg chg="modSp mod">
        <pc:chgData name="Maarten van der Steeg" userId="a6dc0641affce8f0" providerId="LiveId" clId="{FB4D6EA0-8787-4EF6-B30A-ED90A2C2E2E0}" dt="2023-10-19T12:51:59.147" v="2869" actId="20577"/>
        <pc:sldMkLst>
          <pc:docMk/>
          <pc:sldMk cId="253730455" sldId="424"/>
        </pc:sldMkLst>
        <pc:spChg chg="mod">
          <ac:chgData name="Maarten van der Steeg" userId="a6dc0641affce8f0" providerId="LiveId" clId="{FB4D6EA0-8787-4EF6-B30A-ED90A2C2E2E0}" dt="2023-10-19T12:51:59.147" v="2869" actId="20577"/>
          <ac:spMkLst>
            <pc:docMk/>
            <pc:sldMk cId="253730455" sldId="424"/>
            <ac:spMk id="3" creationId="{00000000-0000-0000-0000-000000000000}"/>
          </ac:spMkLst>
        </pc:spChg>
      </pc:sldChg>
      <pc:sldChg chg="modSp mod">
        <pc:chgData name="Maarten van der Steeg" userId="a6dc0641affce8f0" providerId="LiveId" clId="{FB4D6EA0-8787-4EF6-B30A-ED90A2C2E2E0}" dt="2023-10-18T12:41:56.402" v="1859" actId="20577"/>
        <pc:sldMkLst>
          <pc:docMk/>
          <pc:sldMk cId="1730374419" sldId="427"/>
        </pc:sldMkLst>
        <pc:spChg chg="mod">
          <ac:chgData name="Maarten van der Steeg" userId="a6dc0641affce8f0" providerId="LiveId" clId="{FB4D6EA0-8787-4EF6-B30A-ED90A2C2E2E0}" dt="2023-10-18T12:41:56.402" v="1859" actId="20577"/>
          <ac:spMkLst>
            <pc:docMk/>
            <pc:sldMk cId="1730374419" sldId="427"/>
            <ac:spMk id="3" creationId="{00000000-0000-0000-0000-000000000000}"/>
          </ac:spMkLst>
        </pc:spChg>
      </pc:sldChg>
      <pc:sldChg chg="del">
        <pc:chgData name="Maarten van der Steeg" userId="a6dc0641affce8f0" providerId="LiveId" clId="{FB4D6EA0-8787-4EF6-B30A-ED90A2C2E2E0}" dt="2023-10-18T09:49:41.160" v="1462" actId="47"/>
        <pc:sldMkLst>
          <pc:docMk/>
          <pc:sldMk cId="2305647992" sldId="429"/>
        </pc:sldMkLst>
      </pc:sldChg>
      <pc:sldChg chg="modSp mod ord">
        <pc:chgData name="Maarten van der Steeg" userId="a6dc0641affce8f0" providerId="LiveId" clId="{FB4D6EA0-8787-4EF6-B30A-ED90A2C2E2E0}" dt="2023-10-18T12:42:16.691" v="1861"/>
        <pc:sldMkLst>
          <pc:docMk/>
          <pc:sldMk cId="2456371078" sldId="430"/>
        </pc:sldMkLst>
        <pc:spChg chg="mod">
          <ac:chgData name="Maarten van der Steeg" userId="a6dc0641affce8f0" providerId="LiveId" clId="{FB4D6EA0-8787-4EF6-B30A-ED90A2C2E2E0}" dt="2023-10-18T10:03:18.285" v="1690" actId="6549"/>
          <ac:spMkLst>
            <pc:docMk/>
            <pc:sldMk cId="2456371078" sldId="430"/>
            <ac:spMk id="3" creationId="{00000000-0000-0000-0000-000000000000}"/>
          </ac:spMkLst>
        </pc:spChg>
      </pc:sldChg>
      <pc:sldChg chg="addSp delSp modSp add del mod">
        <pc:chgData name="Maarten van der Steeg" userId="a6dc0641affce8f0" providerId="LiveId" clId="{FB4D6EA0-8787-4EF6-B30A-ED90A2C2E2E0}" dt="2023-10-18T12:44:55.867" v="2160" actId="20577"/>
        <pc:sldMkLst>
          <pc:docMk/>
          <pc:sldMk cId="2328946276" sldId="431"/>
        </pc:sldMkLst>
        <pc:spChg chg="mod">
          <ac:chgData name="Maarten van der Steeg" userId="a6dc0641affce8f0" providerId="LiveId" clId="{FB4D6EA0-8787-4EF6-B30A-ED90A2C2E2E0}" dt="2023-10-18T12:44:19.124" v="2010" actId="1076"/>
          <ac:spMkLst>
            <pc:docMk/>
            <pc:sldMk cId="2328946276" sldId="431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8T12:44:55.867" v="2160" actId="20577"/>
          <ac:spMkLst>
            <pc:docMk/>
            <pc:sldMk cId="2328946276" sldId="431"/>
            <ac:spMk id="3" creationId="{00000000-0000-0000-0000-000000000000}"/>
          </ac:spMkLst>
        </pc:spChg>
        <pc:spChg chg="add del">
          <ac:chgData name="Maarten van der Steeg" userId="a6dc0641affce8f0" providerId="LiveId" clId="{FB4D6EA0-8787-4EF6-B30A-ED90A2C2E2E0}" dt="2023-10-12T09:26:29.100" v="339" actId="22"/>
          <ac:spMkLst>
            <pc:docMk/>
            <pc:sldMk cId="2328946276" sldId="431"/>
            <ac:spMk id="5" creationId="{B59E5F56-0A09-5564-A266-0A5BF8E9C2AC}"/>
          </ac:spMkLst>
        </pc:spChg>
      </pc:sldChg>
      <pc:sldChg chg="del">
        <pc:chgData name="Maarten van der Steeg" userId="a6dc0641affce8f0" providerId="LiveId" clId="{FB4D6EA0-8787-4EF6-B30A-ED90A2C2E2E0}" dt="2023-10-12T09:28:17.290" v="644" actId="47"/>
        <pc:sldMkLst>
          <pc:docMk/>
          <pc:sldMk cId="338814632" sldId="432"/>
        </pc:sldMkLst>
      </pc:sldChg>
      <pc:sldChg chg="del">
        <pc:chgData name="Maarten van der Steeg" userId="a6dc0641affce8f0" providerId="LiveId" clId="{FB4D6EA0-8787-4EF6-B30A-ED90A2C2E2E0}" dt="2023-10-12T09:28:21.187" v="645" actId="47"/>
        <pc:sldMkLst>
          <pc:docMk/>
          <pc:sldMk cId="3747831688" sldId="433"/>
        </pc:sldMkLst>
      </pc:sldChg>
      <pc:sldChg chg="modSp add mod setBg">
        <pc:chgData name="Maarten van der Steeg" userId="a6dc0641affce8f0" providerId="LiveId" clId="{FB4D6EA0-8787-4EF6-B30A-ED90A2C2E2E0}" dt="2023-10-19T14:57:20.045" v="3314" actId="27636"/>
        <pc:sldMkLst>
          <pc:docMk/>
          <pc:sldMk cId="1425862392" sldId="434"/>
        </pc:sldMkLst>
        <pc:spChg chg="mod">
          <ac:chgData name="Maarten van der Steeg" userId="a6dc0641affce8f0" providerId="LiveId" clId="{FB4D6EA0-8787-4EF6-B30A-ED90A2C2E2E0}" dt="2023-10-19T14:57:16.798" v="3312" actId="1076"/>
          <ac:spMkLst>
            <pc:docMk/>
            <pc:sldMk cId="1425862392" sldId="434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9T14:57:20.045" v="3314" actId="27636"/>
          <ac:spMkLst>
            <pc:docMk/>
            <pc:sldMk cId="1425862392" sldId="434"/>
            <ac:spMk id="3" creationId="{00000000-0000-0000-0000-000000000000}"/>
          </ac:spMkLst>
        </pc:spChg>
      </pc:sldChg>
      <pc:sldChg chg="modSp add del mod">
        <pc:chgData name="Maarten van der Steeg" userId="a6dc0641affce8f0" providerId="LiveId" clId="{FB4D6EA0-8787-4EF6-B30A-ED90A2C2E2E0}" dt="2023-10-18T12:53:42.685" v="2705" actId="47"/>
        <pc:sldMkLst>
          <pc:docMk/>
          <pc:sldMk cId="2224088898" sldId="435"/>
        </pc:sldMkLst>
        <pc:spChg chg="mod">
          <ac:chgData name="Maarten van der Steeg" userId="a6dc0641affce8f0" providerId="LiveId" clId="{FB4D6EA0-8787-4EF6-B30A-ED90A2C2E2E0}" dt="2023-10-12T09:28:55.897" v="669" actId="20577"/>
          <ac:spMkLst>
            <pc:docMk/>
            <pc:sldMk cId="2224088898" sldId="435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2T09:29:38.089" v="788" actId="20577"/>
          <ac:spMkLst>
            <pc:docMk/>
            <pc:sldMk cId="2224088898" sldId="435"/>
            <ac:spMk id="3" creationId="{00000000-0000-0000-0000-000000000000}"/>
          </ac:spMkLst>
        </pc:spChg>
      </pc:sldChg>
      <pc:sldChg chg="modSp add mod setBg">
        <pc:chgData name="Maarten van der Steeg" userId="a6dc0641affce8f0" providerId="LiveId" clId="{FB4D6EA0-8787-4EF6-B30A-ED90A2C2E2E0}" dt="2023-10-19T12:50:29.807" v="2867" actId="20577"/>
        <pc:sldMkLst>
          <pc:docMk/>
          <pc:sldMk cId="76019137" sldId="436"/>
        </pc:sldMkLst>
        <pc:spChg chg="mod">
          <ac:chgData name="Maarten van der Steeg" userId="a6dc0641affce8f0" providerId="LiveId" clId="{FB4D6EA0-8787-4EF6-B30A-ED90A2C2E2E0}" dt="2023-10-19T12:48:48.625" v="2848" actId="6549"/>
          <ac:spMkLst>
            <pc:docMk/>
            <pc:sldMk cId="76019137" sldId="436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9T12:50:29.807" v="2867" actId="20577"/>
          <ac:spMkLst>
            <pc:docMk/>
            <pc:sldMk cId="76019137" sldId="436"/>
            <ac:spMk id="3" creationId="{00000000-0000-0000-0000-000000000000}"/>
          </ac:spMkLst>
        </pc:spChg>
      </pc:sldChg>
      <pc:sldChg chg="modSp add mod">
        <pc:chgData name="Maarten van der Steeg" userId="a6dc0641affce8f0" providerId="LiveId" clId="{FB4D6EA0-8787-4EF6-B30A-ED90A2C2E2E0}" dt="2023-10-19T14:47:46.556" v="2996" actId="20577"/>
        <pc:sldMkLst>
          <pc:docMk/>
          <pc:sldMk cId="2899749785" sldId="437"/>
        </pc:sldMkLst>
        <pc:spChg chg="mod">
          <ac:chgData name="Maarten van der Steeg" userId="a6dc0641affce8f0" providerId="LiveId" clId="{FB4D6EA0-8787-4EF6-B30A-ED90A2C2E2E0}" dt="2023-10-19T14:47:46.556" v="2996" actId="20577"/>
          <ac:spMkLst>
            <pc:docMk/>
            <pc:sldMk cId="2899749785" sldId="437"/>
            <ac:spMk id="3" creationId="{00000000-0000-0000-0000-000000000000}"/>
          </ac:spMkLst>
        </pc:spChg>
      </pc:sldChg>
      <pc:sldChg chg="modSp add mod setBg">
        <pc:chgData name="Maarten van der Steeg" userId="a6dc0641affce8f0" providerId="LiveId" clId="{FB4D6EA0-8787-4EF6-B30A-ED90A2C2E2E0}" dt="2023-10-19T14:55:59.622" v="3259" actId="27636"/>
        <pc:sldMkLst>
          <pc:docMk/>
          <pc:sldMk cId="1678174300" sldId="438"/>
        </pc:sldMkLst>
        <pc:spChg chg="mod">
          <ac:chgData name="Maarten van der Steeg" userId="a6dc0641affce8f0" providerId="LiveId" clId="{FB4D6EA0-8787-4EF6-B30A-ED90A2C2E2E0}" dt="2023-10-19T14:55:59.622" v="3259" actId="27636"/>
          <ac:spMkLst>
            <pc:docMk/>
            <pc:sldMk cId="1678174300" sldId="438"/>
            <ac:spMk id="3" creationId="{00000000-0000-0000-0000-000000000000}"/>
          </ac:spMkLst>
        </pc:spChg>
      </pc:sldChg>
      <pc:sldChg chg="modSp add mod">
        <pc:chgData name="Maarten van der Steeg" userId="a6dc0641affce8f0" providerId="LiveId" clId="{FB4D6EA0-8787-4EF6-B30A-ED90A2C2E2E0}" dt="2023-10-18T12:40:27.255" v="1789" actId="20577"/>
        <pc:sldMkLst>
          <pc:docMk/>
          <pc:sldMk cId="1540938608" sldId="439"/>
        </pc:sldMkLst>
        <pc:spChg chg="mod">
          <ac:chgData name="Maarten van der Steeg" userId="a6dc0641affce8f0" providerId="LiveId" clId="{FB4D6EA0-8787-4EF6-B30A-ED90A2C2E2E0}" dt="2023-10-18T12:40:27.255" v="1789" actId="20577"/>
          <ac:spMkLst>
            <pc:docMk/>
            <pc:sldMk cId="1540938608" sldId="439"/>
            <ac:spMk id="2" creationId="{00000000-0000-0000-0000-000000000000}"/>
          </ac:spMkLst>
        </pc:spChg>
      </pc:sldChg>
      <pc:sldChg chg="add">
        <pc:chgData name="Maarten van der Steeg" userId="a6dc0641affce8f0" providerId="LiveId" clId="{FB4D6EA0-8787-4EF6-B30A-ED90A2C2E2E0}" dt="2023-10-18T12:40:11.748" v="1752"/>
        <pc:sldMkLst>
          <pc:docMk/>
          <pc:sldMk cId="212876064" sldId="440"/>
        </pc:sldMkLst>
      </pc:sldChg>
      <pc:sldChg chg="add">
        <pc:chgData name="Maarten van der Steeg" userId="a6dc0641affce8f0" providerId="LiveId" clId="{FB4D6EA0-8787-4EF6-B30A-ED90A2C2E2E0}" dt="2023-10-18T12:48:45.845" v="2220"/>
        <pc:sldMkLst>
          <pc:docMk/>
          <pc:sldMk cId="1270401120" sldId="441"/>
        </pc:sldMkLst>
      </pc:sldChg>
      <pc:sldChg chg="modSp add del mod">
        <pc:chgData name="Maarten van der Steeg" userId="a6dc0641affce8f0" providerId="LiveId" clId="{FB4D6EA0-8787-4EF6-B30A-ED90A2C2E2E0}" dt="2023-10-18T12:43:58.358" v="1978"/>
        <pc:sldMkLst>
          <pc:docMk/>
          <pc:sldMk cId="3442640843" sldId="441"/>
        </pc:sldMkLst>
        <pc:spChg chg="mod">
          <ac:chgData name="Maarten van der Steeg" userId="a6dc0641affce8f0" providerId="LiveId" clId="{FB4D6EA0-8787-4EF6-B30A-ED90A2C2E2E0}" dt="2023-10-18T12:43:58.190" v="1977" actId="20577"/>
          <ac:spMkLst>
            <pc:docMk/>
            <pc:sldMk cId="3442640843" sldId="441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8T12:43:56.509" v="1974" actId="6549"/>
          <ac:spMkLst>
            <pc:docMk/>
            <pc:sldMk cId="3442640843" sldId="441"/>
            <ac:spMk id="3" creationId="{00000000-0000-0000-0000-000000000000}"/>
          </ac:spMkLst>
        </pc:spChg>
      </pc:sldChg>
      <pc:sldChg chg="delSp modSp add mod">
        <pc:chgData name="Maarten van der Steeg" userId="a6dc0641affce8f0" providerId="LiveId" clId="{FB4D6EA0-8787-4EF6-B30A-ED90A2C2E2E0}" dt="2023-10-18T12:50:29.878" v="2439" actId="5793"/>
        <pc:sldMkLst>
          <pc:docMk/>
          <pc:sldMk cId="2520761476" sldId="442"/>
        </pc:sldMkLst>
        <pc:spChg chg="mod">
          <ac:chgData name="Maarten van der Steeg" userId="a6dc0641affce8f0" providerId="LiveId" clId="{FB4D6EA0-8787-4EF6-B30A-ED90A2C2E2E0}" dt="2023-10-18T12:50:29.878" v="2439" actId="5793"/>
          <ac:spMkLst>
            <pc:docMk/>
            <pc:sldMk cId="2520761476" sldId="442"/>
            <ac:spMk id="3" creationId="{B30D0C6F-2D23-40BB-9345-D0A1F5D018A5}"/>
          </ac:spMkLst>
        </pc:spChg>
        <pc:picChg chg="del">
          <ac:chgData name="Maarten van der Steeg" userId="a6dc0641affce8f0" providerId="LiveId" clId="{FB4D6EA0-8787-4EF6-B30A-ED90A2C2E2E0}" dt="2023-10-18T12:50:27.048" v="2437" actId="478"/>
          <ac:picMkLst>
            <pc:docMk/>
            <pc:sldMk cId="2520761476" sldId="442"/>
            <ac:picMk id="10" creationId="{AE100299-A78B-4793-BC2A-F290CD5EAAE6}"/>
          </ac:picMkLst>
        </pc:picChg>
      </pc:sldChg>
      <pc:sldChg chg="modSp add mod setBg">
        <pc:chgData name="Maarten van der Steeg" userId="a6dc0641affce8f0" providerId="LiveId" clId="{FB4D6EA0-8787-4EF6-B30A-ED90A2C2E2E0}" dt="2023-10-19T12:48:39.232" v="2846" actId="20577"/>
        <pc:sldMkLst>
          <pc:docMk/>
          <pc:sldMk cId="1277571999" sldId="443"/>
        </pc:sldMkLst>
        <pc:spChg chg="mod">
          <ac:chgData name="Maarten van der Steeg" userId="a6dc0641affce8f0" providerId="LiveId" clId="{FB4D6EA0-8787-4EF6-B30A-ED90A2C2E2E0}" dt="2023-10-18T12:53:27.791" v="2687" actId="20577"/>
          <ac:spMkLst>
            <pc:docMk/>
            <pc:sldMk cId="1277571999" sldId="443"/>
            <ac:spMk id="2" creationId="{00000000-0000-0000-0000-000000000000}"/>
          </ac:spMkLst>
        </pc:spChg>
        <pc:spChg chg="mod">
          <ac:chgData name="Maarten van der Steeg" userId="a6dc0641affce8f0" providerId="LiveId" clId="{FB4D6EA0-8787-4EF6-B30A-ED90A2C2E2E0}" dt="2023-10-19T12:48:39.232" v="2846" actId="20577"/>
          <ac:spMkLst>
            <pc:docMk/>
            <pc:sldMk cId="1277571999" sldId="443"/>
            <ac:spMk id="3" creationId="{00000000-0000-0000-0000-000000000000}"/>
          </ac:spMkLst>
        </pc:spChg>
      </pc:sldChg>
      <pc:sldChg chg="modSp add mod ord">
        <pc:chgData name="Maarten van der Steeg" userId="a6dc0641affce8f0" providerId="LiveId" clId="{FB4D6EA0-8787-4EF6-B30A-ED90A2C2E2E0}" dt="2023-10-19T14:58:44.415" v="3522" actId="20577"/>
        <pc:sldMkLst>
          <pc:docMk/>
          <pc:sldMk cId="3106496274" sldId="446"/>
        </pc:sldMkLst>
        <pc:spChg chg="mod">
          <ac:chgData name="Maarten van der Steeg" userId="a6dc0641affce8f0" providerId="LiveId" clId="{FB4D6EA0-8787-4EF6-B30A-ED90A2C2E2E0}" dt="2023-10-19T14:58:44.415" v="3522" actId="20577"/>
          <ac:spMkLst>
            <pc:docMk/>
            <pc:sldMk cId="3106496274" sldId="446"/>
            <ac:spMk id="7" creationId="{CD245B0B-B4FE-453B-9093-EDBD0D14F582}"/>
          </ac:spMkLst>
        </pc:spChg>
      </pc:sldChg>
      <pc:sldChg chg="modSp add del mod">
        <pc:chgData name="Maarten van der Steeg" userId="a6dc0641affce8f0" providerId="LiveId" clId="{FB4D6EA0-8787-4EF6-B30A-ED90A2C2E2E0}" dt="2023-10-19T12:50:17.314" v="2853" actId="47"/>
        <pc:sldMkLst>
          <pc:docMk/>
          <pc:sldMk cId="1780860572" sldId="447"/>
        </pc:sldMkLst>
        <pc:spChg chg="mod">
          <ac:chgData name="Maarten van der Steeg" userId="a6dc0641affce8f0" providerId="LiveId" clId="{FB4D6EA0-8787-4EF6-B30A-ED90A2C2E2E0}" dt="2023-10-19T12:49:55.834" v="2850" actId="20577"/>
          <ac:spMkLst>
            <pc:docMk/>
            <pc:sldMk cId="1780860572" sldId="447"/>
            <ac:spMk id="7" creationId="{CD245B0B-B4FE-453B-9093-EDBD0D14F5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300"/>
            </a:lvl1pPr>
          </a:lstStyle>
          <a:p>
            <a:fld id="{1F645FDA-D51D-4773-85F8-7FB74DC38A24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4"/>
            <a:ext cx="5486400" cy="3887986"/>
          </a:xfrm>
          <a:prstGeom prst="rect">
            <a:avLst/>
          </a:prstGeom>
        </p:spPr>
        <p:txBody>
          <a:bodyPr vert="horz" lIns="96013" tIns="48006" rIns="96013" bIns="4800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3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2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8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76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90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72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41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0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89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175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27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0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1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25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4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36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43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9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29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rotonde.nl/vraag-en-antwoord/Correcte-zinnen-formuleren-in-schrijfopdracht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nieuwleren.nl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hyperlink" Target="http://www.leerlijnen.nl/" TargetMode="External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185530" y="3676080"/>
            <a:ext cx="11820939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Onderwijs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401" y="-114301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Begrijpend lezen: tekst- hard -hoofdvragen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333" y="842494"/>
            <a:ext cx="10769197" cy="5267434"/>
          </a:xfrm>
          <a:noFill/>
        </p:spPr>
        <p:txBody>
          <a:bodyPr>
            <a:normAutofit fontScale="92500" lnSpcReduction="20000"/>
          </a:bodyPr>
          <a:lstStyle/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tekstvragen: 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waar gaat deze tekst over, wat wil de maker vertellen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hoofdvragen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Wat valt je op, wat voor nieuws heb je geleerd?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hartvragen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Wat voel je bij de tekst? Wat vond jij het mooist?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Een of twee vragen per tekst, niet alle vragen bespreken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Woordenschat is belangrijke basis, maar ga geen losse woorden trainen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Lezen en voorlezen!!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163343-BFE1-4647-B0C9-718197C8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ABFC50-18BC-4340-A707-6DA9CD96A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726" y="0"/>
            <a:ext cx="4914900" cy="6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401" y="990726"/>
            <a:ext cx="10769197" cy="4670779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Spelling en grammatica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Vergelijk het oefenen met spelling of grammatica met het kijken door een verrekijker: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Inzoomen op een detail heeft geen zin als je de context niet kent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Af en toe focussen op een detail is zeker nuttig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Spelling is nodig om een tekst te kunnen schrijven, maar het alleen los oefenen van spelling levert geen betere teksten op.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Hechten we teveel waarde aan de spellingscategorieën? Zie artikel op de website. 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3201" y="957108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Schrijven (stellen)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Wat zijn goede schrijfopdrachten?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Dit is een punt van aandacht voor een later moment om goed over na te denken. Zie ook Rijke taal, vanaf </a:t>
            </a:r>
            <a:r>
              <a:rPr lang="nl-NL" dirty="0" err="1">
                <a:solidFill>
                  <a:srgbClr val="0456A2"/>
                </a:solidFill>
              </a:rPr>
              <a:t>blz</a:t>
            </a:r>
            <a:r>
              <a:rPr lang="nl-NL" dirty="0">
                <a:solidFill>
                  <a:srgbClr val="0456A2"/>
                </a:solidFill>
              </a:rPr>
              <a:t> 316.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Voor nu: gebruik schrijfopdrachten uit de methode aangevuld met eigen opdrachten.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  <a:hlinkClick r:id="rId3"/>
              </a:rPr>
              <a:t>https://www.kennisrotonde.nl/vraag-en-antwoord/Correcte-zinnen-formuleren-in-schrijfopdrachten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Geletterdheid in de kleutergroepen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Ook hier onderscheiden we leerprocessen en ontwikkelingsprocessen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Bijvoorbeeld: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Het werken met prentenboeken en een leeshoek leidt wel tot een grotere woordenschat, maar niet tot letterkennis en inzicht in het alfabetisch principe. Hiervoor is wel instructie nodig.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534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Thematisch werken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Keuze van een thema: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Meerdere lagen moeten mogelijk zijn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Groei  </a:t>
            </a:r>
            <a:r>
              <a:rPr lang="nl-NL" dirty="0" err="1">
                <a:solidFill>
                  <a:srgbClr val="0456A2"/>
                </a:solidFill>
              </a:rPr>
              <a:t>ipv</a:t>
            </a:r>
            <a:r>
              <a:rPr lang="nl-NL" dirty="0">
                <a:solidFill>
                  <a:srgbClr val="0456A2"/>
                </a:solidFill>
              </a:rPr>
              <a:t> lente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Dieren </a:t>
            </a:r>
            <a:r>
              <a:rPr lang="nl-NL" dirty="0" err="1">
                <a:solidFill>
                  <a:srgbClr val="0456A2"/>
                </a:solidFill>
              </a:rPr>
              <a:t>ipv</a:t>
            </a:r>
            <a:r>
              <a:rPr lang="nl-NL" dirty="0">
                <a:solidFill>
                  <a:srgbClr val="0456A2"/>
                </a:solidFill>
              </a:rPr>
              <a:t> </a:t>
            </a:r>
            <a:r>
              <a:rPr lang="nl-NL" dirty="0" err="1">
                <a:solidFill>
                  <a:srgbClr val="0456A2"/>
                </a:solidFill>
              </a:rPr>
              <a:t>pinquins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taalopdrachten zijn onderdeel van het thema, maar je kunt hier al wel een jaarplanning van maken voor wat betreft alle doelen/onderdelen.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267" y="0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1 groep 3 t/m 8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267" y="961466"/>
            <a:ext cx="11154998" cy="505609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Bekijk alle taaldoelen (methode en Leerlijnenboek)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Verdeel de doelen over het jaar (per blok, per week?)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Denk aan voldoende herhaling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Denk na over leerdoelen en ontwikkelingsdoelen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Samen nadenken over een goed format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Bronnen: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Methodedoelen Taal Actief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Leerlijnen voor het basisonderwijs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Voorbeeld jaarplanning Oene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 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1 groep 1 en 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267" y="1093610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Lees het artikel over geletterdheid in de kleutergroepen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Beschrijf wat je al doet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Benoem verbeterpunten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Hoe maak je inzichtelijk aan je collega’s of een nieuwe collega wat je precies doet (en niet doet)?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Is er een goede jaarplanning?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522514" y="317759"/>
            <a:ext cx="11789229" cy="893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Welke activiteiten horen bij taal?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642751" y="1620286"/>
            <a:ext cx="11255335" cy="3943999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Kijk steeds naar het doel</a:t>
            </a:r>
          </a:p>
          <a:p>
            <a:r>
              <a:rPr lang="nl-NL" dirty="0">
                <a:solidFill>
                  <a:srgbClr val="0456A2"/>
                </a:solidFill>
              </a:rPr>
              <a:t>Welk type activiteiten hoort hierbij? </a:t>
            </a:r>
            <a:r>
              <a:rPr lang="nl-NL" i="1" dirty="0">
                <a:solidFill>
                  <a:srgbClr val="0456A2"/>
                </a:solidFill>
              </a:rPr>
              <a:t>(schrijfopdracht, luisteropdracht, spreken, lezen, voorlezen, bespreken van een tekst, samenvatting schrijven, formulier invullen, verslag schrijven, dictee, </a:t>
            </a:r>
            <a:r>
              <a:rPr lang="nl-NL" i="1" dirty="0" err="1">
                <a:solidFill>
                  <a:srgbClr val="0456A2"/>
                </a:solidFill>
              </a:rPr>
              <a:t>etc</a:t>
            </a:r>
            <a:r>
              <a:rPr lang="nl-NL" i="1" dirty="0">
                <a:solidFill>
                  <a:srgbClr val="0456A2"/>
                </a:solidFill>
              </a:rPr>
              <a:t>)</a:t>
            </a:r>
          </a:p>
          <a:p>
            <a:r>
              <a:rPr lang="nl-NL" dirty="0">
                <a:solidFill>
                  <a:srgbClr val="0456A2"/>
                </a:solidFill>
              </a:rPr>
              <a:t>Hoe zouden we dit zonder methode kunnen vormgeven? Wat gebruiken we uit </a:t>
            </a:r>
            <a:r>
              <a:rPr lang="nl-NL">
                <a:solidFill>
                  <a:srgbClr val="0456A2"/>
                </a:solidFill>
              </a:rPr>
              <a:t>de methode?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Als we het bij een ander vak onderbrengen, hoe borgen we dit (bijvoorbeeld presentatie bij geschiedenis)?</a:t>
            </a:r>
          </a:p>
          <a:p>
            <a:r>
              <a:rPr lang="nl-NL" dirty="0">
                <a:solidFill>
                  <a:srgbClr val="0456A2"/>
                </a:solidFill>
              </a:rPr>
              <a:t>Zit hier een lijn in, kunnen we dit goed inplannen en borgen, of is er toch een methode nodig?</a:t>
            </a:r>
          </a:p>
          <a:p>
            <a:r>
              <a:rPr lang="nl-NL" dirty="0">
                <a:solidFill>
                  <a:srgbClr val="0456A2"/>
                </a:solidFill>
              </a:rPr>
              <a:t>Kijk kritisch naar de opdrachten uit de methode: haal je daarmee het doel, of is het vooral ‘bezig zijn’?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10649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093610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Bekijk alle doelen van een blok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lang duurt een blok?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plan je deze in?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Welke activiteiten horen hierbij?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Heb je genoeg ademruimte in het programma?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Hoeveel tijd besteed je aan taal in een week?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Voldoende herhaling?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Zijn de einddoelen duidelijk?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weet je of je doelen gehaald zijn?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86" y="69922"/>
            <a:ext cx="11640577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Studiemorgen ‘Doelgericht werken bij taal’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145" y="667424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600335"/>
              </p:ext>
            </p:extLst>
          </p:nvPr>
        </p:nvGraphicFramePr>
        <p:xfrm>
          <a:off x="816656" y="879600"/>
          <a:ext cx="962857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301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7430274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339255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Leerprocessen en ontwikkelingsprocessen bij taal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b="1">
                          <a:solidFill>
                            <a:srgbClr val="002060"/>
                          </a:solidFill>
                        </a:rPr>
                        <a:t>9:20</a:t>
                      </a:r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Opdracht: maak een globale jaarplanning met de doelen voor taal, we leggen vast welke doelen er in het jaar aan bod komen.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62586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 (10 minuten)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10:45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Blokplanning: hoe gedetailleerd maken we deze? Werk een blok uit voor de komende periode (met activiteiten </a:t>
                      </a:r>
                      <a:r>
                        <a:rPr lang="nl-NL" sz="2400" dirty="0" err="1">
                          <a:solidFill>
                            <a:srgbClr val="002060"/>
                          </a:solidFill>
                        </a:rPr>
                        <a:t>etc</a:t>
                      </a: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63810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11:30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Meten van de voortgang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00171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11:55 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Afsluiting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6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9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D0C6F-2D23-40BB-9345-D0A1F5D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30" y="11307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66AB38"/>
                </a:solidFill>
              </a:rPr>
              <a:t>Hoe volg je de leerlingen?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Toetsen: dictee, methodetoets, citotoets </a:t>
            </a:r>
          </a:p>
          <a:p>
            <a:r>
              <a:rPr lang="nl-NL" dirty="0">
                <a:solidFill>
                  <a:srgbClr val="0456A2"/>
                </a:solidFill>
              </a:rPr>
              <a:t>Observaties door leerkracht, wisbordjes </a:t>
            </a:r>
          </a:p>
          <a:p>
            <a:r>
              <a:rPr lang="nl-NL" dirty="0">
                <a:solidFill>
                  <a:srgbClr val="0456A2"/>
                </a:solidFill>
              </a:rPr>
              <a:t>Reflecties door leerlingen op hun doelen</a:t>
            </a:r>
          </a:p>
          <a:p>
            <a:r>
              <a:rPr lang="nl-NL" dirty="0">
                <a:solidFill>
                  <a:srgbClr val="0456A2"/>
                </a:solidFill>
              </a:rPr>
              <a:t>Kindgesprekken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98BF8-93D5-4D8A-9AAE-46EECFBF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79DA1749-A9D3-4355-875C-A0A9185C9328}"/>
              </a:ext>
            </a:extLst>
          </p:cNvPr>
          <p:cNvGrpSpPr/>
          <p:nvPr/>
        </p:nvGrpSpPr>
        <p:grpSpPr>
          <a:xfrm>
            <a:off x="261895" y="-60690"/>
            <a:ext cx="11820939" cy="708480"/>
            <a:chOff x="811130" y="0"/>
            <a:chExt cx="3982042" cy="708480"/>
          </a:xfrm>
          <a:gradFill>
            <a:gsLst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040E7F9F-9BDB-4785-84E2-BCB8FC0F58B4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8" name="Rechthoek: afgeronde hoeken 4">
              <a:extLst>
                <a:ext uri="{FF2B5EF4-FFF2-40B4-BE49-F238E27FC236}">
                  <a16:creationId xmlns:a16="http://schemas.microsoft.com/office/drawing/2014/main" id="{9C254019-1C52-4D2C-B8EF-7703AA310988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dirty="0"/>
                <a:t>Meten van de voortgang</a:t>
              </a:r>
              <a:endParaRPr lang="nl-NL" sz="2400" b="1" kern="120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2D08D5-4F7D-4C63-AAAD-11D365336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095296" y="1607079"/>
            <a:ext cx="1239245" cy="9283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E100299-A78B-4793-BC2A-F290CD5E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75" y="3711811"/>
            <a:ext cx="10783844" cy="201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01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30A10B-AE26-4A62-B82D-B78D70CA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06" y="299507"/>
            <a:ext cx="4283559" cy="56242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57F169-1F46-4421-AE48-E4D533C35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3889">
            <a:off x="173603" y="1029566"/>
            <a:ext cx="6905040" cy="11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D0C6F-2D23-40BB-9345-D0A1F5D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30" y="11307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66AB38"/>
                </a:solidFill>
              </a:rPr>
              <a:t>Reflecties door leerlingen op hun doelen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98BF8-93D5-4D8A-9AAE-46EECFBF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79DA1749-A9D3-4355-875C-A0A9185C9328}"/>
              </a:ext>
            </a:extLst>
          </p:cNvPr>
          <p:cNvGrpSpPr/>
          <p:nvPr/>
        </p:nvGrpSpPr>
        <p:grpSpPr>
          <a:xfrm>
            <a:off x="261895" y="-60690"/>
            <a:ext cx="11820939" cy="708480"/>
            <a:chOff x="811130" y="0"/>
            <a:chExt cx="3982042" cy="708480"/>
          </a:xfrm>
          <a:gradFill>
            <a:gsLst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040E7F9F-9BDB-4785-84E2-BCB8FC0F58B4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8" name="Rechthoek: afgeronde hoeken 4">
              <a:extLst>
                <a:ext uri="{FF2B5EF4-FFF2-40B4-BE49-F238E27FC236}">
                  <a16:creationId xmlns:a16="http://schemas.microsoft.com/office/drawing/2014/main" id="{9C254019-1C52-4D2C-B8EF-7703AA310988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dirty="0"/>
                <a:t>Meten van de voortgang</a:t>
              </a:r>
              <a:endParaRPr lang="nl-NL" sz="2400" b="1" kern="1200" dirty="0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6F0BF146-11BE-48C7-BA96-6C4B7B8A5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24967" r="18587" b="34439"/>
          <a:stretch/>
        </p:blipFill>
        <p:spPr>
          <a:xfrm>
            <a:off x="636103" y="2080590"/>
            <a:ext cx="8864503" cy="2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6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D0C6F-2D23-40BB-9345-D0A1F5D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30" y="11307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66AB38"/>
                </a:solidFill>
              </a:rPr>
              <a:t>Wat is nodig?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Nadenken over beoordeling bij schrijfopdrachten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Bepalen normen/succescriteria per leerjaar voor de verschillende onderdelen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98BF8-93D5-4D8A-9AAE-46EECFBFC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79DA1749-A9D3-4355-875C-A0A9185C9328}"/>
              </a:ext>
            </a:extLst>
          </p:cNvPr>
          <p:cNvGrpSpPr/>
          <p:nvPr/>
        </p:nvGrpSpPr>
        <p:grpSpPr>
          <a:xfrm>
            <a:off x="261895" y="-60690"/>
            <a:ext cx="11820939" cy="708480"/>
            <a:chOff x="811130" y="0"/>
            <a:chExt cx="3982042" cy="708480"/>
          </a:xfrm>
          <a:gradFill>
            <a:gsLst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040E7F9F-9BDB-4785-84E2-BCB8FC0F58B4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8" name="Rechthoek: afgeronde hoeken 4">
              <a:extLst>
                <a:ext uri="{FF2B5EF4-FFF2-40B4-BE49-F238E27FC236}">
                  <a16:creationId xmlns:a16="http://schemas.microsoft.com/office/drawing/2014/main" id="{9C254019-1C52-4D2C-B8EF-7703AA310988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dirty="0"/>
                <a:t>Meten van de voortgang</a:t>
              </a:r>
              <a:endParaRPr lang="nl-NL" sz="2400" b="1" kern="1200" dirty="0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2D08D5-4F7D-4C63-AAAD-11D365336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095296" y="1607079"/>
            <a:ext cx="1239245" cy="9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4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D7D6D43-0E35-4A8B-887E-940ADB123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5ED91E8-4B5C-42CD-88E5-C5603EFE821C}"/>
              </a:ext>
            </a:extLst>
          </p:cNvPr>
          <p:cNvSpPr txBox="1">
            <a:spLocks/>
          </p:cNvSpPr>
          <p:nvPr/>
        </p:nvSpPr>
        <p:spPr>
          <a:xfrm rot="19970017">
            <a:off x="9410720" y="991961"/>
            <a:ext cx="2328826" cy="7979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Waar moet je</a:t>
            </a:r>
          </a:p>
          <a:p>
            <a:r>
              <a:rPr lang="nl-NL" sz="2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 over nadenken?</a:t>
            </a:r>
            <a:endParaRPr lang="nl-NL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9B9E1C1-4B41-4835-A16A-20929AE1399F}"/>
              </a:ext>
            </a:extLst>
          </p:cNvPr>
          <p:cNvSpPr txBox="1">
            <a:spLocks/>
          </p:cNvSpPr>
          <p:nvPr/>
        </p:nvSpPr>
        <p:spPr>
          <a:xfrm rot="20082890">
            <a:off x="534396" y="1053907"/>
            <a:ext cx="2240099" cy="9074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Kijkwijzer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512000-BD1B-4DFC-8268-743E42F36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89" y="2277534"/>
            <a:ext cx="910255" cy="12241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A52C6F-65CE-4C45-BE5F-3137D8601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794" y="2277534"/>
            <a:ext cx="752937" cy="8930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9E6D83-832C-426C-A69D-2A7573EA69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33577" t="17421" r="35039" b="5209"/>
          <a:stretch/>
        </p:blipFill>
        <p:spPr>
          <a:xfrm>
            <a:off x="3590882" y="11487"/>
            <a:ext cx="5036234" cy="69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Leerlijn lezen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825625"/>
            <a:ext cx="4774809" cy="17053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Meer concentrisch van opbouw. 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Welke elementen spelen een rol?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CDB522D-A076-4D91-B6AC-7C59EA44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53" y="198782"/>
            <a:ext cx="4521732" cy="56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3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Leerlijn lezen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436A19-A046-419F-809C-4CD7621F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6555">
            <a:off x="7260741" y="674775"/>
            <a:ext cx="3314493" cy="49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 </a:t>
            </a:r>
            <a:r>
              <a:rPr lang="nl-NL" b="1" dirty="0">
                <a:solidFill>
                  <a:srgbClr val="0456A2"/>
                </a:solidFill>
              </a:rPr>
              <a:t>leerprocessen</a:t>
            </a:r>
            <a:r>
              <a:rPr lang="nl-NL" dirty="0">
                <a:solidFill>
                  <a:srgbClr val="0456A2"/>
                </a:solidFill>
              </a:rPr>
              <a:t>, zoals het leren decoderen of het leren van grammaticale regels, gaat het om expliciete processen, waarbij duidelijke instructie nodig is (bijvoorbeeld directe instructie).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 </a:t>
            </a:r>
            <a:r>
              <a:rPr lang="nl-NL" b="1" dirty="0">
                <a:solidFill>
                  <a:srgbClr val="0456A2"/>
                </a:solidFill>
              </a:rPr>
              <a:t>ontwikkelingsprocessen, </a:t>
            </a:r>
            <a:r>
              <a:rPr lang="nl-NL" dirty="0">
                <a:solidFill>
                  <a:srgbClr val="0456A2"/>
                </a:solidFill>
              </a:rPr>
              <a:t>zoals het leren begrijpen van teksten, gaat het om impliciete processen. Daarbij staat frequent en gemotiveerd oefenen (bijvoorbeeld zelf teksten lezen) met adequate ondersteuning en feedback centraal.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In de onderwijspraktijk valt op dat we het liefst in alle taalonderdelen expliciete instructie willen geven.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kleine woordenschat: dan leren we ze woordbetekenissen aan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leesbegrip: we leren ze leesstrategieën aan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zwakke leesvaardigheid: we oefenen specifieke moeilijkheden met ze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moeite met spellen: nog een keer de spellingsregels uitleggen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&gt;&gt; dit berust op misconcepten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Expliciet aangeleerde kennis en vaardigheden leiden niet vanzelfsprekend tot impliciete ontwikkelingsprocessen!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Ook vaak gericht op toetsen, dus onderdelen die minder afgetoetst worden doen we ook minder vaak, zoals het schrijven van teksten.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Hoe dan wel? Een aantal denkrichtingen: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Ontwikkelingsproces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Leraren roosteren tijd in zodat leerlingen frequent kunnen lezen in zelfgekozen boeken.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Ze zorgen voor rijke teksten, aansluitend bij uitdagende thema’s, voor interessante gesprekken over diepgaande vragen en voor (schrijf)opdrachten rond die thema’s.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thema’s zijn niet alleen voor taal, maar sluiten aan bij het grotere thema dat behandeld wordt in de groep.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1076</Words>
  <Application>Microsoft Office PowerPoint</Application>
  <PresentationFormat>Breedbeeld</PresentationFormat>
  <Paragraphs>217</Paragraphs>
  <Slides>25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Wingdings</vt:lpstr>
      <vt:lpstr>Kantoorthema</vt:lpstr>
      <vt:lpstr>PowerPoint-presentatie</vt:lpstr>
      <vt:lpstr>Studiemorgen ‘Doelgericht werken bij taal’</vt:lpstr>
      <vt:lpstr>PowerPoint-presentatie</vt:lpstr>
      <vt:lpstr>Leerlijn lezen</vt:lpstr>
      <vt:lpstr>Leerlijn lezen</vt:lpstr>
      <vt:lpstr>Leerprocessen en ontwikkelingsprocessen</vt:lpstr>
      <vt:lpstr>Leerprocessen en ontwikkelingsprocessen</vt:lpstr>
      <vt:lpstr>Leerprocessen en ontwikkelingsprocessen</vt:lpstr>
      <vt:lpstr>Leerprocessen en ontwikkelingsprocessen</vt:lpstr>
      <vt:lpstr>Begrijpend lezen: tekst- hard -hoofdvragen</vt:lpstr>
      <vt:lpstr>PowerPoint-presentatie</vt:lpstr>
      <vt:lpstr>Leerprocessen en ontwikkelingsprocessen</vt:lpstr>
      <vt:lpstr>Leerprocessen en ontwikkelingsprocessen</vt:lpstr>
      <vt:lpstr>Leerprocessen en ontwikkelingsprocessen</vt:lpstr>
      <vt:lpstr>Thematisch werken</vt:lpstr>
      <vt:lpstr>Opdracht 1 groep 3 t/m 8</vt:lpstr>
      <vt:lpstr>Opdracht 1 groep 1 en 2</vt:lpstr>
      <vt:lpstr>PowerPoint-presentatie</vt:lpstr>
      <vt:lpstr>Opdracht 2</vt:lpstr>
      <vt:lpstr>PowerPoint-presentatie</vt:lpstr>
      <vt:lpstr>PowerPoint-presentatie</vt:lpstr>
      <vt:lpstr>PowerPoint-presentatie</vt:lpstr>
      <vt:lpstr>PowerPoint-presentatie</vt:lpstr>
      <vt:lpstr>Filmpje kindgesprekken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144</cp:revision>
  <cp:lastPrinted>2021-06-27T20:23:32Z</cp:lastPrinted>
  <dcterms:created xsi:type="dcterms:W3CDTF">2019-12-07T18:56:50Z</dcterms:created>
  <dcterms:modified xsi:type="dcterms:W3CDTF">2023-10-19T14:58:46Z</dcterms:modified>
</cp:coreProperties>
</file>