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336" r:id="rId2"/>
    <p:sldId id="295" r:id="rId3"/>
    <p:sldId id="409" r:id="rId4"/>
    <p:sldId id="444" r:id="rId5"/>
    <p:sldId id="333" r:id="rId6"/>
    <p:sldId id="296" r:id="rId7"/>
    <p:sldId id="297" r:id="rId8"/>
    <p:sldId id="260" r:id="rId9"/>
    <p:sldId id="303" r:id="rId10"/>
    <p:sldId id="304" r:id="rId11"/>
    <p:sldId id="305" r:id="rId12"/>
    <p:sldId id="306" r:id="rId13"/>
    <p:sldId id="329" r:id="rId14"/>
    <p:sldId id="308" r:id="rId15"/>
    <p:sldId id="311" r:id="rId16"/>
    <p:sldId id="312" r:id="rId17"/>
    <p:sldId id="307" r:id="rId18"/>
    <p:sldId id="388" r:id="rId19"/>
    <p:sldId id="400" r:id="rId20"/>
    <p:sldId id="395" r:id="rId21"/>
    <p:sldId id="397" r:id="rId22"/>
    <p:sldId id="398" r:id="rId23"/>
    <p:sldId id="396" r:id="rId24"/>
    <p:sldId id="431" r:id="rId25"/>
    <p:sldId id="351" r:id="rId26"/>
    <p:sldId id="384" r:id="rId27"/>
    <p:sldId id="385" r:id="rId28"/>
    <p:sldId id="386" r:id="rId29"/>
    <p:sldId id="387" r:id="rId30"/>
    <p:sldId id="414" r:id="rId31"/>
    <p:sldId id="415" r:id="rId32"/>
    <p:sldId id="416" r:id="rId33"/>
    <p:sldId id="445" r:id="rId34"/>
    <p:sldId id="418" r:id="rId35"/>
    <p:sldId id="389" r:id="rId36"/>
    <p:sldId id="280" r:id="rId37"/>
    <p:sldId id="315" r:id="rId38"/>
    <p:sldId id="298" r:id="rId39"/>
    <p:sldId id="299" r:id="rId40"/>
    <p:sldId id="264" r:id="rId41"/>
    <p:sldId id="317" r:id="rId42"/>
    <p:sldId id="263" r:id="rId43"/>
    <p:sldId id="276" r:id="rId44"/>
    <p:sldId id="393" r:id="rId45"/>
    <p:sldId id="383" r:id="rId46"/>
    <p:sldId id="392" r:id="rId47"/>
    <p:sldId id="422" r:id="rId48"/>
    <p:sldId id="436" r:id="rId49"/>
    <p:sldId id="424" r:id="rId50"/>
    <p:sldId id="441" r:id="rId51"/>
    <p:sldId id="437" r:id="rId52"/>
    <p:sldId id="440" r:id="rId53"/>
    <p:sldId id="438" r:id="rId54"/>
    <p:sldId id="439" r:id="rId55"/>
    <p:sldId id="442" r:id="rId56"/>
    <p:sldId id="267" r:id="rId57"/>
    <p:sldId id="375" r:id="rId58"/>
    <p:sldId id="446" r:id="rId59"/>
    <p:sldId id="334" r:id="rId60"/>
    <p:sldId id="350" r:id="rId61"/>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6A2"/>
    <a:srgbClr val="00ADD2"/>
    <a:srgbClr val="66AB38"/>
    <a:srgbClr val="00ADCE"/>
    <a:srgbClr val="0FF936"/>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36B742-7235-45F7-8CB4-F298F7313EB1}" v="3" dt="2023-10-25T13:40:58.51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249" autoAdjust="0"/>
  </p:normalViewPr>
  <p:slideViewPr>
    <p:cSldViewPr snapToGrid="0">
      <p:cViewPr varScale="1">
        <p:scale>
          <a:sx n="117" d="100"/>
          <a:sy n="117" d="100"/>
        </p:scale>
        <p:origin x="365" y="12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rten van der Steeg" userId="a6dc0641affce8f0" providerId="LiveId" clId="{BD36B742-7235-45F7-8CB4-F298F7313EB1}"/>
    <pc:docChg chg="custSel addSld delSld modSld">
      <pc:chgData name="Maarten van der Steeg" userId="a6dc0641affce8f0" providerId="LiveId" clId="{BD36B742-7235-45F7-8CB4-F298F7313EB1}" dt="2023-10-25T13:46:42.783" v="558" actId="20577"/>
      <pc:docMkLst>
        <pc:docMk/>
      </pc:docMkLst>
      <pc:sldChg chg="modSp mod">
        <pc:chgData name="Maarten van der Steeg" userId="a6dc0641affce8f0" providerId="LiveId" clId="{BD36B742-7235-45F7-8CB4-F298F7313EB1}" dt="2023-10-25T13:34:06.699" v="526" actId="1076"/>
        <pc:sldMkLst>
          <pc:docMk/>
          <pc:sldMk cId="3982629091" sldId="267"/>
        </pc:sldMkLst>
        <pc:spChg chg="mod">
          <ac:chgData name="Maarten van der Steeg" userId="a6dc0641affce8f0" providerId="LiveId" clId="{BD36B742-7235-45F7-8CB4-F298F7313EB1}" dt="2023-10-25T13:33:01.631" v="262" actId="20577"/>
          <ac:spMkLst>
            <pc:docMk/>
            <pc:sldMk cId="3982629091" sldId="267"/>
            <ac:spMk id="2" creationId="{00000000-0000-0000-0000-000000000000}"/>
          </ac:spMkLst>
        </pc:spChg>
        <pc:spChg chg="mod">
          <ac:chgData name="Maarten van der Steeg" userId="a6dc0641affce8f0" providerId="LiveId" clId="{BD36B742-7235-45F7-8CB4-F298F7313EB1}" dt="2023-10-25T13:34:06.699" v="526" actId="1076"/>
          <ac:spMkLst>
            <pc:docMk/>
            <pc:sldMk cId="3982629091" sldId="267"/>
            <ac:spMk id="3" creationId="{00000000-0000-0000-0000-000000000000}"/>
          </ac:spMkLst>
        </pc:spChg>
        <pc:picChg chg="mod">
          <ac:chgData name="Maarten van der Steeg" userId="a6dc0641affce8f0" providerId="LiveId" clId="{BD36B742-7235-45F7-8CB4-F298F7313EB1}" dt="2023-10-25T13:34:06.300" v="525" actId="1076"/>
          <ac:picMkLst>
            <pc:docMk/>
            <pc:sldMk cId="3982629091" sldId="267"/>
            <ac:picMk id="4" creationId="{73BA8244-47D1-4283-A65F-8C963ABC3C12}"/>
          </ac:picMkLst>
        </pc:picChg>
      </pc:sldChg>
      <pc:sldChg chg="addSp delSp modSp mod">
        <pc:chgData name="Maarten van der Steeg" userId="a6dc0641affce8f0" providerId="LiveId" clId="{BD36B742-7235-45F7-8CB4-F298F7313EB1}" dt="2023-10-25T13:20:04.929" v="198" actId="1076"/>
        <pc:sldMkLst>
          <pc:docMk/>
          <pc:sldMk cId="1593591045" sldId="295"/>
        </pc:sldMkLst>
        <pc:picChg chg="mod">
          <ac:chgData name="Maarten van der Steeg" userId="a6dc0641affce8f0" providerId="LiveId" clId="{BD36B742-7235-45F7-8CB4-F298F7313EB1}" dt="2023-10-25T13:20:04.929" v="198" actId="1076"/>
          <ac:picMkLst>
            <pc:docMk/>
            <pc:sldMk cId="1593591045" sldId="295"/>
            <ac:picMk id="5" creationId="{0B10B2C5-0773-4E9C-8A0B-898316A108B4}"/>
          </ac:picMkLst>
        </pc:picChg>
        <pc:picChg chg="add mod">
          <ac:chgData name="Maarten van der Steeg" userId="a6dc0641affce8f0" providerId="LiveId" clId="{BD36B742-7235-45F7-8CB4-F298F7313EB1}" dt="2023-10-25T13:19:50.975" v="193" actId="1076"/>
          <ac:picMkLst>
            <pc:docMk/>
            <pc:sldMk cId="1593591045" sldId="295"/>
            <ac:picMk id="6" creationId="{880EB285-2E47-FCA1-9787-6C9775969540}"/>
          </ac:picMkLst>
        </pc:picChg>
        <pc:picChg chg="mod">
          <ac:chgData name="Maarten van der Steeg" userId="a6dc0641affce8f0" providerId="LiveId" clId="{BD36B742-7235-45F7-8CB4-F298F7313EB1}" dt="2023-10-25T13:20:01.784" v="197" actId="1076"/>
          <ac:picMkLst>
            <pc:docMk/>
            <pc:sldMk cId="1593591045" sldId="295"/>
            <ac:picMk id="8" creationId="{3BAD32FA-D2E2-41BF-BBFB-3A70B0CCBA85}"/>
          </ac:picMkLst>
        </pc:picChg>
        <pc:picChg chg="del">
          <ac:chgData name="Maarten van der Steeg" userId="a6dc0641affce8f0" providerId="LiveId" clId="{BD36B742-7235-45F7-8CB4-F298F7313EB1}" dt="2023-10-25T13:19:36.929" v="186" actId="478"/>
          <ac:picMkLst>
            <pc:docMk/>
            <pc:sldMk cId="1593591045" sldId="295"/>
            <ac:picMk id="12" creationId="{0CFF1EAA-7404-4394-B45D-0634CC228CC8}"/>
          </ac:picMkLst>
        </pc:picChg>
        <pc:picChg chg="del">
          <ac:chgData name="Maarten van der Steeg" userId="a6dc0641affce8f0" providerId="LiveId" clId="{BD36B742-7235-45F7-8CB4-F298F7313EB1}" dt="2023-10-25T13:19:36.359" v="185" actId="478"/>
          <ac:picMkLst>
            <pc:docMk/>
            <pc:sldMk cId="1593591045" sldId="295"/>
            <ac:picMk id="14" creationId="{14FAC139-0AE9-4E4F-9275-E3DE837E751E}"/>
          </ac:picMkLst>
        </pc:picChg>
        <pc:picChg chg="del">
          <ac:chgData name="Maarten van der Steeg" userId="a6dc0641affce8f0" providerId="LiveId" clId="{BD36B742-7235-45F7-8CB4-F298F7313EB1}" dt="2023-10-25T13:19:35.772" v="184" actId="478"/>
          <ac:picMkLst>
            <pc:docMk/>
            <pc:sldMk cId="1593591045" sldId="295"/>
            <ac:picMk id="16" creationId="{66E5F1D8-BFA2-4ACD-AAE6-3879DC41C3A1}"/>
          </ac:picMkLst>
        </pc:picChg>
        <pc:picChg chg="del">
          <ac:chgData name="Maarten van der Steeg" userId="a6dc0641affce8f0" providerId="LiveId" clId="{BD36B742-7235-45F7-8CB4-F298F7313EB1}" dt="2023-10-25T13:19:37.429" v="187" actId="478"/>
          <ac:picMkLst>
            <pc:docMk/>
            <pc:sldMk cId="1593591045" sldId="295"/>
            <ac:picMk id="18" creationId="{9E50A07D-6CD9-4619-B986-AC5E8911E160}"/>
          </ac:picMkLst>
        </pc:picChg>
        <pc:picChg chg="del">
          <ac:chgData name="Maarten van der Steeg" userId="a6dc0641affce8f0" providerId="LiveId" clId="{BD36B742-7235-45F7-8CB4-F298F7313EB1}" dt="2023-10-25T13:19:53.475" v="195" actId="478"/>
          <ac:picMkLst>
            <pc:docMk/>
            <pc:sldMk cId="1593591045" sldId="295"/>
            <ac:picMk id="22" creationId="{C968FF90-A7AA-4404-9609-237590E7943E}"/>
          </ac:picMkLst>
        </pc:picChg>
        <pc:picChg chg="mod">
          <ac:chgData name="Maarten van der Steeg" userId="a6dc0641affce8f0" providerId="LiveId" clId="{BD36B742-7235-45F7-8CB4-F298F7313EB1}" dt="2023-10-25T13:19:52.600" v="194" actId="1076"/>
          <ac:picMkLst>
            <pc:docMk/>
            <pc:sldMk cId="1593591045" sldId="295"/>
            <ac:picMk id="24" creationId="{3532F22C-2F8B-4596-8570-3A6473462939}"/>
          </ac:picMkLst>
        </pc:picChg>
      </pc:sldChg>
      <pc:sldChg chg="del">
        <pc:chgData name="Maarten van der Steeg" userId="a6dc0641affce8f0" providerId="LiveId" clId="{BD36B742-7235-45F7-8CB4-F298F7313EB1}" dt="2023-10-25T13:36:17.457" v="529" actId="47"/>
        <pc:sldMkLst>
          <pc:docMk/>
          <pc:sldMk cId="1810250449" sldId="309"/>
        </pc:sldMkLst>
      </pc:sldChg>
      <pc:sldChg chg="del">
        <pc:chgData name="Maarten van der Steeg" userId="a6dc0641affce8f0" providerId="LiveId" clId="{BD36B742-7235-45F7-8CB4-F298F7313EB1}" dt="2023-10-25T13:36:26.146" v="530" actId="47"/>
        <pc:sldMkLst>
          <pc:docMk/>
          <pc:sldMk cId="275304766" sldId="320"/>
        </pc:sldMkLst>
      </pc:sldChg>
      <pc:sldChg chg="del">
        <pc:chgData name="Maarten van der Steeg" userId="a6dc0641affce8f0" providerId="LiveId" clId="{BD36B742-7235-45F7-8CB4-F298F7313EB1}" dt="2023-10-25T13:36:26.146" v="530" actId="47"/>
        <pc:sldMkLst>
          <pc:docMk/>
          <pc:sldMk cId="369473687" sldId="325"/>
        </pc:sldMkLst>
      </pc:sldChg>
      <pc:sldChg chg="del">
        <pc:chgData name="Maarten van der Steeg" userId="a6dc0641affce8f0" providerId="LiveId" clId="{BD36B742-7235-45F7-8CB4-F298F7313EB1}" dt="2023-10-25T13:36:26.146" v="530" actId="47"/>
        <pc:sldMkLst>
          <pc:docMk/>
          <pc:sldMk cId="2407156829" sldId="326"/>
        </pc:sldMkLst>
      </pc:sldChg>
      <pc:sldChg chg="del">
        <pc:chgData name="Maarten van der Steeg" userId="a6dc0641affce8f0" providerId="LiveId" clId="{BD36B742-7235-45F7-8CB4-F298F7313EB1}" dt="2023-10-25T13:36:26.146" v="530" actId="47"/>
        <pc:sldMkLst>
          <pc:docMk/>
          <pc:sldMk cId="4043660981" sldId="327"/>
        </pc:sldMkLst>
      </pc:sldChg>
      <pc:sldChg chg="del">
        <pc:chgData name="Maarten van der Steeg" userId="a6dc0641affce8f0" providerId="LiveId" clId="{BD36B742-7235-45F7-8CB4-F298F7313EB1}" dt="2023-10-25T13:36:26.146" v="530" actId="47"/>
        <pc:sldMkLst>
          <pc:docMk/>
          <pc:sldMk cId="2180163977" sldId="363"/>
        </pc:sldMkLst>
      </pc:sldChg>
      <pc:sldChg chg="modSp mod">
        <pc:chgData name="Maarten van der Steeg" userId="a6dc0641affce8f0" providerId="LiveId" clId="{BD36B742-7235-45F7-8CB4-F298F7313EB1}" dt="2023-10-25T13:46:42.783" v="558" actId="20577"/>
        <pc:sldMkLst>
          <pc:docMk/>
          <pc:sldMk cId="3102426842" sldId="409"/>
        </pc:sldMkLst>
        <pc:spChg chg="mod">
          <ac:chgData name="Maarten van der Steeg" userId="a6dc0641affce8f0" providerId="LiveId" clId="{BD36B742-7235-45F7-8CB4-F298F7313EB1}" dt="2023-10-25T13:20:50.771" v="226" actId="1076"/>
          <ac:spMkLst>
            <pc:docMk/>
            <pc:sldMk cId="3102426842" sldId="409"/>
            <ac:spMk id="3" creationId="{252FEAF5-CA1A-D935-2E29-79CC0961E19F}"/>
          </ac:spMkLst>
        </pc:spChg>
        <pc:spChg chg="mod">
          <ac:chgData name="Maarten van der Steeg" userId="a6dc0641affce8f0" providerId="LiveId" clId="{BD36B742-7235-45F7-8CB4-F298F7313EB1}" dt="2023-10-25T13:20:17.882" v="208" actId="6549"/>
          <ac:spMkLst>
            <pc:docMk/>
            <pc:sldMk cId="3102426842" sldId="409"/>
            <ac:spMk id="4" creationId="{00000000-0000-0000-0000-000000000000}"/>
          </ac:spMkLst>
        </pc:spChg>
        <pc:graphicFrameChg chg="mod modGraphic">
          <ac:chgData name="Maarten van der Steeg" userId="a6dc0641affce8f0" providerId="LiveId" clId="{BD36B742-7235-45F7-8CB4-F298F7313EB1}" dt="2023-10-25T13:46:42.783" v="558" actId="20577"/>
          <ac:graphicFrameMkLst>
            <pc:docMk/>
            <pc:sldMk cId="3102426842" sldId="409"/>
            <ac:graphicFrameMk id="6" creationId="{DAF2A2E4-FC08-4787-9A29-AF54AED90BFC}"/>
          </ac:graphicFrameMkLst>
        </pc:graphicFrameChg>
      </pc:sldChg>
      <pc:sldChg chg="del">
        <pc:chgData name="Maarten van der Steeg" userId="a6dc0641affce8f0" providerId="LiveId" clId="{BD36B742-7235-45F7-8CB4-F298F7313EB1}" dt="2023-10-25T13:36:26.146" v="530" actId="47"/>
        <pc:sldMkLst>
          <pc:docMk/>
          <pc:sldMk cId="1968884809" sldId="420"/>
        </pc:sldMkLst>
      </pc:sldChg>
      <pc:sldChg chg="del">
        <pc:chgData name="Maarten van der Steeg" userId="a6dc0641affce8f0" providerId="LiveId" clId="{BD36B742-7235-45F7-8CB4-F298F7313EB1}" dt="2023-10-25T13:36:26.146" v="530" actId="47"/>
        <pc:sldMkLst>
          <pc:docMk/>
          <pc:sldMk cId="3898988677" sldId="421"/>
        </pc:sldMkLst>
      </pc:sldChg>
      <pc:sldChg chg="del">
        <pc:chgData name="Maarten van der Steeg" userId="a6dc0641affce8f0" providerId="LiveId" clId="{BD36B742-7235-45F7-8CB4-F298F7313EB1}" dt="2023-10-25T13:32:20.498" v="251" actId="47"/>
        <pc:sldMkLst>
          <pc:docMk/>
          <pc:sldMk cId="3944119265" sldId="432"/>
        </pc:sldMkLst>
      </pc:sldChg>
      <pc:sldChg chg="del">
        <pc:chgData name="Maarten van der Steeg" userId="a6dc0641affce8f0" providerId="LiveId" clId="{BD36B742-7235-45F7-8CB4-F298F7313EB1}" dt="2023-10-25T13:32:20.498" v="251" actId="47"/>
        <pc:sldMkLst>
          <pc:docMk/>
          <pc:sldMk cId="3882160070" sldId="433"/>
        </pc:sldMkLst>
      </pc:sldChg>
      <pc:sldChg chg="del">
        <pc:chgData name="Maarten van der Steeg" userId="a6dc0641affce8f0" providerId="LiveId" clId="{BD36B742-7235-45F7-8CB4-F298F7313EB1}" dt="2023-10-25T13:32:20.498" v="251" actId="47"/>
        <pc:sldMkLst>
          <pc:docMk/>
          <pc:sldMk cId="1659864201" sldId="435"/>
        </pc:sldMkLst>
      </pc:sldChg>
      <pc:sldChg chg="del">
        <pc:chgData name="Maarten van der Steeg" userId="a6dc0641affce8f0" providerId="LiveId" clId="{BD36B742-7235-45F7-8CB4-F298F7313EB1}" dt="2023-10-25T13:32:52.848" v="252" actId="47"/>
        <pc:sldMkLst>
          <pc:docMk/>
          <pc:sldMk cId="2863039360" sldId="443"/>
        </pc:sldMkLst>
      </pc:sldChg>
      <pc:sldChg chg="modSp mod">
        <pc:chgData name="Maarten van der Steeg" userId="a6dc0641affce8f0" providerId="LiveId" clId="{BD36B742-7235-45F7-8CB4-F298F7313EB1}" dt="2023-10-24T14:02:36.253" v="181" actId="14100"/>
        <pc:sldMkLst>
          <pc:docMk/>
          <pc:sldMk cId="1764712607" sldId="444"/>
        </pc:sldMkLst>
        <pc:spChg chg="mod">
          <ac:chgData name="Maarten van der Steeg" userId="a6dc0641affce8f0" providerId="LiveId" clId="{BD36B742-7235-45F7-8CB4-F298F7313EB1}" dt="2023-10-24T14:01:59.024" v="94" actId="20577"/>
          <ac:spMkLst>
            <pc:docMk/>
            <pc:sldMk cId="1764712607" sldId="444"/>
            <ac:spMk id="4" creationId="{00000000-0000-0000-0000-000000000000}"/>
          </ac:spMkLst>
        </pc:spChg>
        <pc:spChg chg="mod">
          <ac:chgData name="Maarten van der Steeg" userId="a6dc0641affce8f0" providerId="LiveId" clId="{BD36B742-7235-45F7-8CB4-F298F7313EB1}" dt="2023-10-24T14:02:36.253" v="181" actId="14100"/>
          <ac:spMkLst>
            <pc:docMk/>
            <pc:sldMk cId="1764712607" sldId="444"/>
            <ac:spMk id="6" creationId="{00000000-0000-0000-0000-000000000000}"/>
          </ac:spMkLst>
        </pc:spChg>
      </pc:sldChg>
      <pc:sldChg chg="addSp modSp new mod">
        <pc:chgData name="Maarten van der Steeg" userId="a6dc0641affce8f0" providerId="LiveId" clId="{BD36B742-7235-45F7-8CB4-F298F7313EB1}" dt="2023-10-25T13:40:47.961" v="535" actId="1076"/>
        <pc:sldMkLst>
          <pc:docMk/>
          <pc:sldMk cId="2224069357" sldId="445"/>
        </pc:sldMkLst>
        <pc:picChg chg="add mod">
          <ac:chgData name="Maarten van der Steeg" userId="a6dc0641affce8f0" providerId="LiveId" clId="{BD36B742-7235-45F7-8CB4-F298F7313EB1}" dt="2023-10-25T13:40:47.961" v="535" actId="1076"/>
          <ac:picMkLst>
            <pc:docMk/>
            <pc:sldMk cId="2224069357" sldId="445"/>
            <ac:picMk id="3" creationId="{10DA8F45-97FC-AD8D-1238-55C0594172CE}"/>
          </ac:picMkLst>
        </pc:picChg>
        <pc:picChg chg="add mod">
          <ac:chgData name="Maarten van der Steeg" userId="a6dc0641affce8f0" providerId="LiveId" clId="{BD36B742-7235-45F7-8CB4-F298F7313EB1}" dt="2023-10-25T13:40:42.833" v="534"/>
          <ac:picMkLst>
            <pc:docMk/>
            <pc:sldMk cId="2224069357" sldId="445"/>
            <ac:picMk id="4" creationId="{69686B6D-EF68-D6DB-BC3A-B95F6965B2D5}"/>
          </ac:picMkLst>
        </pc:picChg>
      </pc:sldChg>
      <pc:sldChg chg="del">
        <pc:chgData name="Maarten van der Steeg" userId="a6dc0641affce8f0" providerId="LiveId" clId="{BD36B742-7235-45F7-8CB4-F298F7313EB1}" dt="2023-10-25T13:34:11.498" v="528" actId="47"/>
        <pc:sldMkLst>
          <pc:docMk/>
          <pc:sldMk cId="3349712726" sldId="445"/>
        </pc:sldMkLst>
      </pc:sldChg>
      <pc:sldChg chg="add">
        <pc:chgData name="Maarten van der Steeg" userId="a6dc0641affce8f0" providerId="LiveId" clId="{BD36B742-7235-45F7-8CB4-F298F7313EB1}" dt="2023-10-25T13:40:58.507" v="536"/>
        <pc:sldMkLst>
          <pc:docMk/>
          <pc:sldMk cId="427648219" sldId="446"/>
        </pc:sldMkLst>
      </pc:sldChg>
      <pc:sldChg chg="del">
        <pc:chgData name="Maarten van der Steeg" userId="a6dc0641affce8f0" providerId="LiveId" clId="{BD36B742-7235-45F7-8CB4-F298F7313EB1}" dt="2023-10-25T13:34:10.100" v="527" actId="47"/>
        <pc:sldMkLst>
          <pc:docMk/>
          <pc:sldMk cId="3106496274" sldId="446"/>
        </pc:sldMkLst>
      </pc:sldChg>
      <pc:sldChg chg="del">
        <pc:chgData name="Maarten van der Steeg" userId="a6dc0641affce8f0" providerId="LiveId" clId="{BD36B742-7235-45F7-8CB4-F298F7313EB1}" dt="2023-10-25T13:32:52.848" v="252" actId="47"/>
        <pc:sldMkLst>
          <pc:docMk/>
          <pc:sldMk cId="1780860572" sldId="44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25-10-2023</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25-10-2023</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34</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36</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56</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57</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24</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25-10-2023</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25-10-2023</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25-10-2023</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25-10-2023</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25-10-2023</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25-10-2023</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25-10-2023</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25-10-2023</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25-10-2023</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25-10-2023</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25-10-2023</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25-10-2023</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7" Type="http://schemas.microsoft.com/office/2007/relationships/hdphoto" Target="../media/hdphoto1.wdp"/><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7.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7.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17566" y="3676080"/>
            <a:ext cx="12356270"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36469" y="69170"/>
              <a:ext cx="3922118"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Studiemorgen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700408" y="2825321"/>
            <a:ext cx="3328634" cy="2370753"/>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26" y="412638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1447">
            <a:off x="5717181" y="2288442"/>
            <a:ext cx="2646320" cy="3326205"/>
          </a:xfrm>
          <a:prstGeom prst="rect">
            <a:avLst/>
          </a:prstGeom>
        </p:spPr>
      </p:pic>
      <p:pic>
        <p:nvPicPr>
          <p:cNvPr id="6" name="Afbeelding 5" descr="Afbeelding met tekst&#10;&#10;Automatisch gegenereerde beschrijving">
            <a:extLst>
              <a:ext uri="{FF2B5EF4-FFF2-40B4-BE49-F238E27FC236}">
                <a16:creationId xmlns:a16="http://schemas.microsoft.com/office/drawing/2014/main" id="{880EB285-2E47-FCA1-9787-6C97759695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7791" y="2287788"/>
            <a:ext cx="2710783" cy="3677194"/>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5437" y="461658"/>
            <a:ext cx="11722797" cy="613649"/>
          </a:xfrm>
        </p:spPr>
        <p:txBody>
          <a:bodyPr>
            <a:normAutofit fontScale="90000"/>
          </a:bodyPr>
          <a:lstStyle/>
          <a:p>
            <a:r>
              <a:rPr lang="nl-NL" sz="4000" dirty="0">
                <a:solidFill>
                  <a:srgbClr val="00BFFE"/>
                </a:solidFill>
                <a:latin typeface="Arial Rounded MT Bold" panose="020F0704030504030204" pitchFamily="34" charset="0"/>
              </a:rPr>
              <a:t>Studiemiddag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221913"/>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2175237131"/>
              </p:ext>
            </p:extLst>
          </p:nvPr>
        </p:nvGraphicFramePr>
        <p:xfrm>
          <a:off x="990499" y="1410725"/>
          <a:ext cx="9223415" cy="4036549"/>
        </p:xfrm>
        <a:graphic>
          <a:graphicData uri="http://schemas.openxmlformats.org/drawingml/2006/table">
            <a:tbl>
              <a:tblPr firstRow="1" bandRow="1">
                <a:tableStyleId>{5C22544A-7EE6-4342-B048-85BDC9FD1C3A}</a:tableStyleId>
              </a:tblPr>
              <a:tblGrid>
                <a:gridCol w="1203302">
                  <a:extLst>
                    <a:ext uri="{9D8B030D-6E8A-4147-A177-3AD203B41FA5}">
                      <a16:colId xmlns:a16="http://schemas.microsoft.com/office/drawing/2014/main" val="3406897326"/>
                    </a:ext>
                  </a:extLst>
                </a:gridCol>
                <a:gridCol w="8020113">
                  <a:extLst>
                    <a:ext uri="{9D8B030D-6E8A-4147-A177-3AD203B41FA5}">
                      <a16:colId xmlns:a16="http://schemas.microsoft.com/office/drawing/2014/main" val="930306543"/>
                    </a:ext>
                  </a:extLst>
                </a:gridCol>
              </a:tblGrid>
              <a:tr h="506233">
                <a:tc>
                  <a:txBody>
                    <a:bodyPr/>
                    <a:lstStyle/>
                    <a:p>
                      <a:r>
                        <a:rPr lang="nl-NL" sz="2400" dirty="0">
                          <a:solidFill>
                            <a:srgbClr val="002060"/>
                          </a:solidFill>
                        </a:rPr>
                        <a:t>12:30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506233">
                <a:tc>
                  <a:txBody>
                    <a:bodyPr/>
                    <a:lstStyle/>
                    <a:p>
                      <a:r>
                        <a:rPr lang="nl-NL" sz="2400" b="1" dirty="0">
                          <a:solidFill>
                            <a:srgbClr val="002060"/>
                          </a:solidFill>
                        </a:rPr>
                        <a:t>12:40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506233">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506233">
                <a:tc>
                  <a:txBody>
                    <a:bodyPr/>
                    <a:lstStyle/>
                    <a:p>
                      <a:r>
                        <a:rPr lang="nl-NL" sz="2400" b="1" dirty="0">
                          <a:solidFill>
                            <a:srgbClr val="002060"/>
                          </a:solidFill>
                        </a:rPr>
                        <a:t>13:40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506233">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92918">
                <a:tc>
                  <a:txBody>
                    <a:bodyPr/>
                    <a:lstStyle/>
                    <a:p>
                      <a:endParaRPr lang="nl-NL" sz="2400" b="1" dirty="0">
                        <a:solidFill>
                          <a:srgbClr val="002060"/>
                        </a:solidFill>
                      </a:endParaRP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Bespreking: wat betekent dit voor mijn school?</a:t>
                      </a:r>
                    </a:p>
                  </a:txBody>
                  <a:tcPr>
                    <a:solidFill>
                      <a:srgbClr val="00B0F0"/>
                    </a:solidFill>
                  </a:tcPr>
                </a:tc>
                <a:extLst>
                  <a:ext uri="{0D108BD9-81ED-4DB2-BD59-A6C34878D82A}">
                    <a16:rowId xmlns:a16="http://schemas.microsoft.com/office/drawing/2014/main" val="3125499856"/>
                  </a:ext>
                </a:extLst>
              </a:tr>
              <a:tr h="506233">
                <a:tc>
                  <a:txBody>
                    <a:bodyPr/>
                    <a:lstStyle/>
                    <a:p>
                      <a:r>
                        <a:rPr lang="nl-NL" sz="2400" b="1" dirty="0">
                          <a:solidFill>
                            <a:srgbClr val="002060"/>
                          </a:solidFill>
                        </a:rPr>
                        <a:t>15:15</a:t>
                      </a:r>
                    </a:p>
                  </a:txBody>
                  <a:tcPr>
                    <a:solidFill>
                      <a:srgbClr val="0FF936"/>
                    </a:solidFill>
                  </a:tcPr>
                </a:tc>
                <a:tc>
                  <a:txBody>
                    <a:bodyPr/>
                    <a:lstStyle/>
                    <a:p>
                      <a:r>
                        <a:rPr lang="nl-NL" sz="2400" dirty="0">
                          <a:solidFill>
                            <a:srgbClr val="002060"/>
                          </a:solidFill>
                        </a:rPr>
                        <a:t>Leerlingen en leerdoelen</a:t>
                      </a:r>
                      <a:r>
                        <a:rPr lang="nl-NL" sz="2400">
                          <a:solidFill>
                            <a:srgbClr val="002060"/>
                          </a:solidFill>
                        </a:rPr>
                        <a:t>, kindgesprekken</a:t>
                      </a:r>
                      <a:endParaRPr lang="nl-NL" sz="2400" dirty="0">
                        <a:solidFill>
                          <a:srgbClr val="002060"/>
                        </a:solidFill>
                      </a:endParaRPr>
                    </a:p>
                  </a:txBody>
                  <a:tcPr>
                    <a:solidFill>
                      <a:srgbClr val="0FF936"/>
                    </a:solidFill>
                  </a:tcPr>
                </a:tc>
                <a:extLst>
                  <a:ext uri="{0D108BD9-81ED-4DB2-BD59-A6C34878D82A}">
                    <a16:rowId xmlns:a16="http://schemas.microsoft.com/office/drawing/2014/main" val="1945064594"/>
                  </a:ext>
                </a:extLst>
              </a:tr>
              <a:tr h="506233">
                <a:tc>
                  <a:txBody>
                    <a:bodyPr/>
                    <a:lstStyle/>
                    <a:p>
                      <a:r>
                        <a:rPr lang="nl-NL" sz="2400" b="1" dirty="0">
                          <a:solidFill>
                            <a:srgbClr val="002060"/>
                          </a:solidFill>
                        </a:rPr>
                        <a:t>15:30</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
        <p:nvSpPr>
          <p:cNvPr id="3" name="Tekstvak 2">
            <a:extLst>
              <a:ext uri="{FF2B5EF4-FFF2-40B4-BE49-F238E27FC236}">
                <a16:creationId xmlns:a16="http://schemas.microsoft.com/office/drawing/2014/main" id="{252FEAF5-CA1A-D935-2E29-79CC0961E19F}"/>
              </a:ext>
            </a:extLst>
          </p:cNvPr>
          <p:cNvSpPr txBox="1"/>
          <p:nvPr/>
        </p:nvSpPr>
        <p:spPr>
          <a:xfrm rot="19812031">
            <a:off x="8702335" y="3162029"/>
            <a:ext cx="1851514" cy="369332"/>
          </a:xfrm>
          <a:prstGeom prst="rect">
            <a:avLst/>
          </a:prstGeom>
          <a:noFill/>
        </p:spPr>
        <p:txBody>
          <a:bodyPr wrap="square">
            <a:spAutoFit/>
          </a:bodyPr>
          <a:lstStyle/>
          <a:p>
            <a:r>
              <a:rPr lang="nl-NL" sz="1800" dirty="0">
                <a:solidFill>
                  <a:srgbClr val="002060"/>
                </a:solidFill>
              </a:rPr>
              <a:t>Pauze</a:t>
            </a:r>
          </a:p>
        </p:txBody>
      </p:sp>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0DA8F45-97FC-AD8D-1238-55C0594172CE}"/>
              </a:ext>
            </a:extLst>
          </p:cNvPr>
          <p:cNvPicPr>
            <a:picLocks noChangeAspect="1"/>
          </p:cNvPicPr>
          <p:nvPr/>
        </p:nvPicPr>
        <p:blipFill>
          <a:blip r:embed="rId2"/>
          <a:stretch>
            <a:fillRect/>
          </a:stretch>
        </p:blipFill>
        <p:spPr>
          <a:xfrm>
            <a:off x="1097677" y="50400"/>
            <a:ext cx="8859923" cy="5818355"/>
          </a:xfrm>
          <a:prstGeom prst="rect">
            <a:avLst/>
          </a:prstGeom>
        </p:spPr>
      </p:pic>
      <p:pic>
        <p:nvPicPr>
          <p:cNvPr id="4" name="Afbeelding 3">
            <a:extLst>
              <a:ext uri="{FF2B5EF4-FFF2-40B4-BE49-F238E27FC236}">
                <a16:creationId xmlns:a16="http://schemas.microsoft.com/office/drawing/2014/main" id="{69686B6D-EF68-D6DB-BC3A-B95F6965B2D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24069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en Taal</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Doelen voor deze middag</a:t>
            </a:r>
          </a:p>
        </p:txBody>
      </p:sp>
      <p:sp>
        <p:nvSpPr>
          <p:cNvPr id="6" name="Tijdelijke aanduiding voor inhoud 5"/>
          <p:cNvSpPr>
            <a:spLocks noGrp="1"/>
          </p:cNvSpPr>
          <p:nvPr>
            <p:ph idx="1"/>
          </p:nvPr>
        </p:nvSpPr>
        <p:spPr>
          <a:xfrm>
            <a:off x="838200" y="1825625"/>
            <a:ext cx="10515600" cy="2972406"/>
          </a:xfrm>
        </p:spPr>
        <p:txBody>
          <a:bodyPr/>
          <a:lstStyle/>
          <a:p>
            <a:r>
              <a:rPr lang="nl-NL" dirty="0">
                <a:solidFill>
                  <a:srgbClr val="0B5DA7"/>
                </a:solidFill>
              </a:rPr>
              <a:t>We hebben inzicht in de referentieniveaus voor rekenen en taal</a:t>
            </a:r>
          </a:p>
          <a:p>
            <a:r>
              <a:rPr lang="nl-NL" dirty="0">
                <a:solidFill>
                  <a:srgbClr val="0B5DA7"/>
                </a:solidFill>
              </a:rPr>
              <a:t>We begrijpen waar de ruimte zit om keuzes te maken uit de methode als we werken vanuit leerlijnen</a:t>
            </a:r>
          </a:p>
          <a:p>
            <a:r>
              <a:rPr lang="nl-NL" dirty="0">
                <a:solidFill>
                  <a:srgbClr val="0B5DA7"/>
                </a:solidFill>
              </a:rPr>
              <a:t>We hebben nagedacht over een mogelijke richting voor onze school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764712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Bespreking</a:t>
            </a:r>
          </a:p>
        </p:txBody>
      </p:sp>
      <p:sp>
        <p:nvSpPr>
          <p:cNvPr id="3" name="Tijdelijke aanduiding voor inhoud 2"/>
          <p:cNvSpPr>
            <a:spLocks noGrp="1"/>
          </p:cNvSpPr>
          <p:nvPr>
            <p:ph idx="1"/>
          </p:nvPr>
        </p:nvSpPr>
        <p:spPr>
          <a:xfrm>
            <a:off x="378824" y="1410895"/>
            <a:ext cx="11535260" cy="4961903"/>
          </a:xfrm>
          <a:solidFill>
            <a:srgbClr val="00ADCF"/>
          </a:solidFill>
        </p:spPr>
        <p:txBody>
          <a:bodyPr>
            <a:normAutofit/>
          </a:bodyPr>
          <a:lstStyle/>
          <a:p>
            <a:pPr marL="0" indent="0">
              <a:buNone/>
            </a:pPr>
            <a:r>
              <a:rPr lang="nl-NL" dirty="0">
                <a:solidFill>
                  <a:srgbClr val="002060"/>
                </a:solidFill>
              </a:rPr>
              <a:t>Wat wil jij bereiken op je school?</a:t>
            </a:r>
          </a:p>
          <a:p>
            <a:pPr marL="0" indent="0">
              <a:buNone/>
            </a:pPr>
            <a:r>
              <a:rPr lang="nl-NL" dirty="0">
                <a:solidFill>
                  <a:srgbClr val="002060"/>
                </a:solidFill>
              </a:rPr>
              <a:t>Werk je vanuit de methode, leerlijn of een combinatie?</a:t>
            </a:r>
          </a:p>
          <a:p>
            <a:pPr marL="0" indent="0">
              <a:buNone/>
            </a:pPr>
            <a:r>
              <a:rPr lang="nl-NL" dirty="0">
                <a:solidFill>
                  <a:srgbClr val="002060"/>
                </a:solidFill>
              </a:rPr>
              <a:t>Wat zijn ervaringen op je school?</a:t>
            </a:r>
          </a:p>
          <a:p>
            <a:pPr marL="0" indent="0">
              <a:buNone/>
            </a:pPr>
            <a:r>
              <a:rPr lang="nl-NL" dirty="0">
                <a:solidFill>
                  <a:srgbClr val="002060"/>
                </a:solidFill>
              </a:rPr>
              <a:t>Waar liggen kansen, wat zijn bedreigingen?</a:t>
            </a:r>
          </a:p>
          <a:p>
            <a:pPr marL="0" indent="0">
              <a:buNone/>
            </a:pPr>
            <a:endParaRPr lang="nl-NL" dirty="0">
              <a:solidFill>
                <a:srgbClr val="002060"/>
              </a:solidFill>
            </a:endParaRPr>
          </a:p>
          <a:p>
            <a:pPr marL="0" indent="0">
              <a:buNone/>
            </a:pPr>
            <a:r>
              <a:rPr lang="nl-NL" dirty="0">
                <a:solidFill>
                  <a:srgbClr val="002060"/>
                </a:solidFill>
              </a:rPr>
              <a:t>Doel: het delen van kennis en ervaring over het werken vanuit leerlijnen.</a:t>
            </a: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45510" y="883527"/>
            <a:ext cx="2141303" cy="300832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0DA8F45-97FC-AD8D-1238-55C0594172CE}"/>
              </a:ext>
            </a:extLst>
          </p:cNvPr>
          <p:cNvPicPr>
            <a:picLocks noChangeAspect="1"/>
          </p:cNvPicPr>
          <p:nvPr/>
        </p:nvPicPr>
        <p:blipFill>
          <a:blip r:embed="rId2"/>
          <a:stretch>
            <a:fillRect/>
          </a:stretch>
        </p:blipFill>
        <p:spPr>
          <a:xfrm>
            <a:off x="1097677" y="50400"/>
            <a:ext cx="8859923" cy="5818355"/>
          </a:xfrm>
          <a:prstGeom prst="rect">
            <a:avLst/>
          </a:prstGeom>
        </p:spPr>
      </p:pic>
      <p:pic>
        <p:nvPicPr>
          <p:cNvPr id="4" name="Afbeelding 3">
            <a:extLst>
              <a:ext uri="{FF2B5EF4-FFF2-40B4-BE49-F238E27FC236}">
                <a16:creationId xmlns:a16="http://schemas.microsoft.com/office/drawing/2014/main" id="{69686B6D-EF68-D6DB-BC3A-B95F6965B2D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7648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5011</TotalTime>
  <Words>2262</Words>
  <Application>Microsoft Office PowerPoint</Application>
  <PresentationFormat>Breedbeeld</PresentationFormat>
  <Paragraphs>301</Paragraphs>
  <Slides>60</Slides>
  <Notes>28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60</vt:i4>
      </vt:variant>
    </vt:vector>
  </HeadingPairs>
  <TitlesOfParts>
    <vt:vector size="67" baseType="lpstr">
      <vt:lpstr>Arial</vt:lpstr>
      <vt:lpstr>Arial Rounded MT Bold</vt:lpstr>
      <vt:lpstr>Calibri</vt:lpstr>
      <vt:lpstr>Calibri Light</vt:lpstr>
      <vt:lpstr>Verdana</vt:lpstr>
      <vt:lpstr>Wingdings</vt:lpstr>
      <vt:lpstr>Kantoorthema</vt:lpstr>
      <vt:lpstr>PowerPoint-presentatie</vt:lpstr>
      <vt:lpstr>Even voorstellen</vt:lpstr>
      <vt:lpstr>Studiemiddag ‘Doelgericht werken vanuit leerlijnen’</vt:lpstr>
      <vt:lpstr>Doelen voor deze middag</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PowerPoint-presentatie</vt:lpstr>
      <vt:lpstr>Conclusie</vt:lpstr>
      <vt:lpstr>Opdracht 1: De referentieniveaus </vt:lpstr>
      <vt:lpstr>2. Van methode naar leerlijn</vt:lpstr>
      <vt:lpstr>Waarom wil je losser komen van je methode?</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Bespreking</vt:lpstr>
      <vt:lpstr>Filmpje kindgesprekken</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118</cp:revision>
  <cp:lastPrinted>2021-04-08T12:40:05Z</cp:lastPrinted>
  <dcterms:created xsi:type="dcterms:W3CDTF">2019-12-07T18:56:50Z</dcterms:created>
  <dcterms:modified xsi:type="dcterms:W3CDTF">2023-10-25T13:46:46Z</dcterms:modified>
</cp:coreProperties>
</file>