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handoutMasterIdLst>
    <p:handoutMasterId r:id="rId79"/>
  </p:handoutMasterIdLst>
  <p:sldIdLst>
    <p:sldId id="336" r:id="rId2"/>
    <p:sldId id="450" r:id="rId3"/>
    <p:sldId id="409" r:id="rId4"/>
    <p:sldId id="444" r:id="rId5"/>
    <p:sldId id="333" r:id="rId6"/>
    <p:sldId id="296" r:id="rId7"/>
    <p:sldId id="297" r:id="rId8"/>
    <p:sldId id="260" r:id="rId9"/>
    <p:sldId id="303" r:id="rId10"/>
    <p:sldId id="304" r:id="rId11"/>
    <p:sldId id="305" r:id="rId12"/>
    <p:sldId id="306" r:id="rId13"/>
    <p:sldId id="329" r:id="rId14"/>
    <p:sldId id="308" r:id="rId15"/>
    <p:sldId id="311" r:id="rId16"/>
    <p:sldId id="312" r:id="rId17"/>
    <p:sldId id="307" r:id="rId18"/>
    <p:sldId id="388" r:id="rId19"/>
    <p:sldId id="400" r:id="rId20"/>
    <p:sldId id="395" r:id="rId21"/>
    <p:sldId id="397" r:id="rId22"/>
    <p:sldId id="398" r:id="rId23"/>
    <p:sldId id="396" r:id="rId24"/>
    <p:sldId id="431" r:id="rId25"/>
    <p:sldId id="351" r:id="rId26"/>
    <p:sldId id="384" r:id="rId27"/>
    <p:sldId id="385" r:id="rId28"/>
    <p:sldId id="386" r:id="rId29"/>
    <p:sldId id="387" r:id="rId30"/>
    <p:sldId id="414" r:id="rId31"/>
    <p:sldId id="415" r:id="rId32"/>
    <p:sldId id="416" r:id="rId33"/>
    <p:sldId id="418" r:id="rId34"/>
    <p:sldId id="389" r:id="rId35"/>
    <p:sldId id="280" r:id="rId36"/>
    <p:sldId id="460" r:id="rId37"/>
    <p:sldId id="461" r:id="rId38"/>
    <p:sldId id="315" r:id="rId39"/>
    <p:sldId id="298" r:id="rId40"/>
    <p:sldId id="299" r:id="rId41"/>
    <p:sldId id="264" r:id="rId42"/>
    <p:sldId id="317" r:id="rId43"/>
    <p:sldId id="263" r:id="rId44"/>
    <p:sldId id="276" r:id="rId45"/>
    <p:sldId id="393" r:id="rId46"/>
    <p:sldId id="383" r:id="rId47"/>
    <p:sldId id="392" r:id="rId48"/>
    <p:sldId id="422" r:id="rId49"/>
    <p:sldId id="436" r:id="rId50"/>
    <p:sldId id="424" r:id="rId51"/>
    <p:sldId id="441" r:id="rId52"/>
    <p:sldId id="437" r:id="rId53"/>
    <p:sldId id="440" r:id="rId54"/>
    <p:sldId id="438" r:id="rId55"/>
    <p:sldId id="439" r:id="rId56"/>
    <p:sldId id="442" r:id="rId57"/>
    <p:sldId id="451" r:id="rId58"/>
    <p:sldId id="452" r:id="rId59"/>
    <p:sldId id="401" r:id="rId60"/>
    <p:sldId id="459" r:id="rId61"/>
    <p:sldId id="426" r:id="rId62"/>
    <p:sldId id="453" r:id="rId63"/>
    <p:sldId id="433" r:id="rId64"/>
    <p:sldId id="427" r:id="rId65"/>
    <p:sldId id="428" r:id="rId66"/>
    <p:sldId id="432" r:id="rId67"/>
    <p:sldId id="435" r:id="rId68"/>
    <p:sldId id="454" r:id="rId69"/>
    <p:sldId id="455" r:id="rId70"/>
    <p:sldId id="457" r:id="rId71"/>
    <p:sldId id="447" r:id="rId72"/>
    <p:sldId id="267" r:id="rId73"/>
    <p:sldId id="375" r:id="rId74"/>
    <p:sldId id="334" r:id="rId75"/>
    <p:sldId id="462" r:id="rId76"/>
    <p:sldId id="350" r:id="rId77"/>
  </p:sldIdLst>
  <p:sldSz cx="12192000" cy="6858000"/>
  <p:notesSz cx="6858000" cy="99456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F936"/>
    <a:srgbClr val="00ADD2"/>
    <a:srgbClr val="0456A2"/>
    <a:srgbClr val="66AB38"/>
    <a:srgbClr val="00ADCE"/>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5D868-E1A7-467A-B4A4-B6CE9E588597}" v="263" dt="2023-10-30T10:53:48.00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249" autoAdjust="0"/>
  </p:normalViewPr>
  <p:slideViewPr>
    <p:cSldViewPr snapToGrid="0">
      <p:cViewPr varScale="1">
        <p:scale>
          <a:sx n="62" d="100"/>
          <a:sy n="62" d="100"/>
        </p:scale>
        <p:origin x="632"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rten van der Steeg" userId="a6dc0641affce8f0" providerId="LiveId" clId="{00F5D868-E1A7-467A-B4A4-B6CE9E588597}"/>
    <pc:docChg chg="undo custSel addSld delSld modSld sldOrd">
      <pc:chgData name="Maarten van der Steeg" userId="a6dc0641affce8f0" providerId="LiveId" clId="{00F5D868-E1A7-467A-B4A4-B6CE9E588597}" dt="2023-10-30T10:53:48.009" v="1585"/>
      <pc:docMkLst>
        <pc:docMk/>
      </pc:docMkLst>
      <pc:sldChg chg="modSp mod">
        <pc:chgData name="Maarten van der Steeg" userId="a6dc0641affce8f0" providerId="LiveId" clId="{00F5D868-E1A7-467A-B4A4-B6CE9E588597}" dt="2023-10-27T10:17:12.237" v="1300" actId="5793"/>
        <pc:sldMkLst>
          <pc:docMk/>
          <pc:sldMk cId="1965095165" sldId="263"/>
        </pc:sldMkLst>
        <pc:spChg chg="mod">
          <ac:chgData name="Maarten van der Steeg" userId="a6dc0641affce8f0" providerId="LiveId" clId="{00F5D868-E1A7-467A-B4A4-B6CE9E588597}" dt="2023-10-27T10:17:12.237" v="1300" actId="5793"/>
          <ac:spMkLst>
            <pc:docMk/>
            <pc:sldMk cId="1965095165" sldId="263"/>
            <ac:spMk id="3" creationId="{00000000-0000-0000-0000-000000000000}"/>
          </ac:spMkLst>
        </pc:spChg>
      </pc:sldChg>
      <pc:sldChg chg="modSp mod setBg">
        <pc:chgData name="Maarten van der Steeg" userId="a6dc0641affce8f0" providerId="LiveId" clId="{00F5D868-E1A7-467A-B4A4-B6CE9E588597}" dt="2023-10-30T10:53:16.086" v="1583" actId="688"/>
        <pc:sldMkLst>
          <pc:docMk/>
          <pc:sldMk cId="3982629091" sldId="267"/>
        </pc:sldMkLst>
        <pc:spChg chg="mod">
          <ac:chgData name="Maarten van der Steeg" userId="a6dc0641affce8f0" providerId="LiveId" clId="{00F5D868-E1A7-467A-B4A4-B6CE9E588597}" dt="2023-10-30T10:51:36.958" v="1574" actId="20577"/>
          <ac:spMkLst>
            <pc:docMk/>
            <pc:sldMk cId="3982629091" sldId="267"/>
            <ac:spMk id="2" creationId="{00000000-0000-0000-0000-000000000000}"/>
          </ac:spMkLst>
        </pc:spChg>
        <pc:spChg chg="mod">
          <ac:chgData name="Maarten van der Steeg" userId="a6dc0641affce8f0" providerId="LiveId" clId="{00F5D868-E1A7-467A-B4A4-B6CE9E588597}" dt="2023-10-30T10:52:32.551" v="1580" actId="207"/>
          <ac:spMkLst>
            <pc:docMk/>
            <pc:sldMk cId="3982629091" sldId="267"/>
            <ac:spMk id="3" creationId="{00000000-0000-0000-0000-000000000000}"/>
          </ac:spMkLst>
        </pc:spChg>
        <pc:picChg chg="mod">
          <ac:chgData name="Maarten van der Steeg" userId="a6dc0641affce8f0" providerId="LiveId" clId="{00F5D868-E1A7-467A-B4A4-B6CE9E588597}" dt="2023-10-30T10:53:16.086" v="1583" actId="688"/>
          <ac:picMkLst>
            <pc:docMk/>
            <pc:sldMk cId="3982629091" sldId="267"/>
            <ac:picMk id="4" creationId="{73BA8244-47D1-4283-A65F-8C963ABC3C12}"/>
          </ac:picMkLst>
        </pc:picChg>
      </pc:sldChg>
      <pc:sldChg chg="setBg">
        <pc:chgData name="Maarten van der Steeg" userId="a6dc0641affce8f0" providerId="LiveId" clId="{00F5D868-E1A7-467A-B4A4-B6CE9E588597}" dt="2023-10-30T10:51:58.504" v="1575"/>
        <pc:sldMkLst>
          <pc:docMk/>
          <pc:sldMk cId="3457743037" sldId="280"/>
        </pc:sldMkLst>
      </pc:sldChg>
      <pc:sldChg chg="del">
        <pc:chgData name="Maarten van der Steeg" userId="a6dc0641affce8f0" providerId="LiveId" clId="{00F5D868-E1A7-467A-B4A4-B6CE9E588597}" dt="2023-10-27T08:41:17.554" v="262" actId="47"/>
        <pc:sldMkLst>
          <pc:docMk/>
          <pc:sldMk cId="1593591045" sldId="295"/>
        </pc:sldMkLst>
      </pc:sldChg>
      <pc:sldChg chg="modSp mod modAnim">
        <pc:chgData name="Maarten van der Steeg" userId="a6dc0641affce8f0" providerId="LiveId" clId="{00F5D868-E1A7-467A-B4A4-B6CE9E588597}" dt="2023-10-27T10:14:56.034" v="1295" actId="1076"/>
        <pc:sldMkLst>
          <pc:docMk/>
          <pc:sldMk cId="658561010" sldId="298"/>
        </pc:sldMkLst>
        <pc:spChg chg="mod">
          <ac:chgData name="Maarten van der Steeg" userId="a6dc0641affce8f0" providerId="LiveId" clId="{00F5D868-E1A7-467A-B4A4-B6CE9E588597}" dt="2023-10-27T10:14:56.034" v="1295" actId="1076"/>
          <ac:spMkLst>
            <pc:docMk/>
            <pc:sldMk cId="658561010" sldId="298"/>
            <ac:spMk id="3" creationId="{F4718AD5-59D5-487C-9923-364E38380E96}"/>
          </ac:spMkLst>
        </pc:spChg>
        <pc:picChg chg="mod">
          <ac:chgData name="Maarten van der Steeg" userId="a6dc0641affce8f0" providerId="LiveId" clId="{00F5D868-E1A7-467A-B4A4-B6CE9E588597}" dt="2023-10-27T10:11:15.675" v="1059" actId="1076"/>
          <ac:picMkLst>
            <pc:docMk/>
            <pc:sldMk cId="658561010" sldId="298"/>
            <ac:picMk id="8194" creationId="{0579D5A3-3CD2-4142-A9A5-FB034C5AFFCD}"/>
          </ac:picMkLst>
        </pc:picChg>
      </pc:sldChg>
      <pc:sldChg chg="del">
        <pc:chgData name="Maarten van der Steeg" userId="a6dc0641affce8f0" providerId="LiveId" clId="{00F5D868-E1A7-467A-B4A4-B6CE9E588597}" dt="2023-10-27T10:20:41.097" v="1309" actId="47"/>
        <pc:sldMkLst>
          <pc:docMk/>
          <pc:sldMk cId="1810250449" sldId="309"/>
        </pc:sldMkLst>
      </pc:sldChg>
      <pc:sldChg chg="del">
        <pc:chgData name="Maarten van der Steeg" userId="a6dc0641affce8f0" providerId="LiveId" clId="{00F5D868-E1A7-467A-B4A4-B6CE9E588597}" dt="2023-10-27T10:20:41.097" v="1309" actId="47"/>
        <pc:sldMkLst>
          <pc:docMk/>
          <pc:sldMk cId="275304766" sldId="320"/>
        </pc:sldMkLst>
      </pc:sldChg>
      <pc:sldChg chg="del">
        <pc:chgData name="Maarten van der Steeg" userId="a6dc0641affce8f0" providerId="LiveId" clId="{00F5D868-E1A7-467A-B4A4-B6CE9E588597}" dt="2023-10-27T10:20:41.097" v="1309" actId="47"/>
        <pc:sldMkLst>
          <pc:docMk/>
          <pc:sldMk cId="369473687" sldId="325"/>
        </pc:sldMkLst>
      </pc:sldChg>
      <pc:sldChg chg="del">
        <pc:chgData name="Maarten van der Steeg" userId="a6dc0641affce8f0" providerId="LiveId" clId="{00F5D868-E1A7-467A-B4A4-B6CE9E588597}" dt="2023-10-27T10:20:41.097" v="1309" actId="47"/>
        <pc:sldMkLst>
          <pc:docMk/>
          <pc:sldMk cId="2407156829" sldId="326"/>
        </pc:sldMkLst>
      </pc:sldChg>
      <pc:sldChg chg="del">
        <pc:chgData name="Maarten van der Steeg" userId="a6dc0641affce8f0" providerId="LiveId" clId="{00F5D868-E1A7-467A-B4A4-B6CE9E588597}" dt="2023-10-27T10:20:41.097" v="1309" actId="47"/>
        <pc:sldMkLst>
          <pc:docMk/>
          <pc:sldMk cId="4043660981" sldId="327"/>
        </pc:sldMkLst>
      </pc:sldChg>
      <pc:sldChg chg="addSp modSp mod">
        <pc:chgData name="Maarten van der Steeg" userId="a6dc0641affce8f0" providerId="LiveId" clId="{00F5D868-E1A7-467A-B4A4-B6CE9E588597}" dt="2023-10-27T09:20:55.674" v="412" actId="14100"/>
        <pc:sldMkLst>
          <pc:docMk/>
          <pc:sldMk cId="2748228977" sldId="333"/>
        </pc:sldMkLst>
        <pc:spChg chg="add mod">
          <ac:chgData name="Maarten van der Steeg" userId="a6dc0641affce8f0" providerId="LiveId" clId="{00F5D868-E1A7-467A-B4A4-B6CE9E588597}" dt="2023-10-24T11:57:37.905" v="35" actId="207"/>
          <ac:spMkLst>
            <pc:docMk/>
            <pc:sldMk cId="2748228977" sldId="333"/>
            <ac:spMk id="2" creationId="{0EE7D647-242E-CF79-BD8C-F6776B59DFFA}"/>
          </ac:spMkLst>
        </pc:spChg>
        <pc:spChg chg="mod">
          <ac:chgData name="Maarten van der Steeg" userId="a6dc0641affce8f0" providerId="LiveId" clId="{00F5D868-E1A7-467A-B4A4-B6CE9E588597}" dt="2023-10-27T09:20:55.674" v="412" actId="14100"/>
          <ac:spMkLst>
            <pc:docMk/>
            <pc:sldMk cId="2748228977" sldId="333"/>
            <ac:spMk id="4" creationId="{69B9E1C1-4B41-4835-A16A-20929AE1399F}"/>
          </ac:spMkLst>
        </pc:spChg>
        <pc:spChg chg="add mod">
          <ac:chgData name="Maarten van der Steeg" userId="a6dc0641affce8f0" providerId="LiveId" clId="{00F5D868-E1A7-467A-B4A4-B6CE9E588597}" dt="2023-10-24T11:58:58.860" v="87" actId="1076"/>
          <ac:spMkLst>
            <pc:docMk/>
            <pc:sldMk cId="2748228977" sldId="333"/>
            <ac:spMk id="9" creationId="{5FE6958F-2401-E771-C0E8-8D5B86403815}"/>
          </ac:spMkLst>
        </pc:spChg>
        <pc:picChg chg="mod">
          <ac:chgData name="Maarten van der Steeg" userId="a6dc0641affce8f0" providerId="LiveId" clId="{00F5D868-E1A7-467A-B4A4-B6CE9E588597}" dt="2023-10-24T11:57:42.945" v="38" actId="1076"/>
          <ac:picMkLst>
            <pc:docMk/>
            <pc:sldMk cId="2748228977" sldId="333"/>
            <ac:picMk id="8" creationId="{0B9E6D83-832C-426C-A69D-2A7573EA694F}"/>
          </ac:picMkLst>
        </pc:picChg>
      </pc:sldChg>
      <pc:sldChg chg="modSp mod">
        <pc:chgData name="Maarten van der Steeg" userId="a6dc0641affce8f0" providerId="LiveId" clId="{00F5D868-E1A7-467A-B4A4-B6CE9E588597}" dt="2023-10-24T11:55:24.437" v="2" actId="20577"/>
        <pc:sldMkLst>
          <pc:docMk/>
          <pc:sldMk cId="3725616747" sldId="336"/>
        </pc:sldMkLst>
        <pc:spChg chg="mod">
          <ac:chgData name="Maarten van der Steeg" userId="a6dc0641affce8f0" providerId="LiveId" clId="{00F5D868-E1A7-467A-B4A4-B6CE9E588597}" dt="2023-10-24T11:55:24.437" v="2" actId="20577"/>
          <ac:spMkLst>
            <pc:docMk/>
            <pc:sldMk cId="3725616747" sldId="336"/>
            <ac:spMk id="6" creationId="{CA392353-666D-466D-91A1-ECDBDB7E73F1}"/>
          </ac:spMkLst>
        </pc:spChg>
      </pc:sldChg>
      <pc:sldChg chg="del">
        <pc:chgData name="Maarten van der Steeg" userId="a6dc0641affce8f0" providerId="LiveId" clId="{00F5D868-E1A7-467A-B4A4-B6CE9E588597}" dt="2023-10-27T10:20:41.097" v="1309" actId="47"/>
        <pc:sldMkLst>
          <pc:docMk/>
          <pc:sldMk cId="2180163977" sldId="363"/>
        </pc:sldMkLst>
      </pc:sldChg>
      <pc:sldChg chg="modSp add mod">
        <pc:chgData name="Maarten van der Steeg" userId="a6dc0641affce8f0" providerId="LiveId" clId="{00F5D868-E1A7-467A-B4A4-B6CE9E588597}" dt="2023-10-27T10:00:29.891" v="796" actId="20577"/>
        <pc:sldMkLst>
          <pc:docMk/>
          <pc:sldMk cId="1329529437" sldId="401"/>
        </pc:sldMkLst>
        <pc:spChg chg="mod">
          <ac:chgData name="Maarten van der Steeg" userId="a6dc0641affce8f0" providerId="LiveId" clId="{00F5D868-E1A7-467A-B4A4-B6CE9E588597}" dt="2023-10-27T10:00:29.891" v="796" actId="20577"/>
          <ac:spMkLst>
            <pc:docMk/>
            <pc:sldMk cId="1329529437" sldId="401"/>
            <ac:spMk id="2" creationId="{00000000-0000-0000-0000-000000000000}"/>
          </ac:spMkLst>
        </pc:spChg>
      </pc:sldChg>
      <pc:sldChg chg="modSp mod">
        <pc:chgData name="Maarten van der Steeg" userId="a6dc0641affce8f0" providerId="LiveId" clId="{00F5D868-E1A7-467A-B4A4-B6CE9E588597}" dt="2023-10-27T10:03:56.674" v="934" actId="20577"/>
        <pc:sldMkLst>
          <pc:docMk/>
          <pc:sldMk cId="3102426842" sldId="409"/>
        </pc:sldMkLst>
        <pc:graphicFrameChg chg="mod modGraphic">
          <ac:chgData name="Maarten van der Steeg" userId="a6dc0641affce8f0" providerId="LiveId" clId="{00F5D868-E1A7-467A-B4A4-B6CE9E588597}" dt="2023-10-27T10:03:56.674" v="934" actId="20577"/>
          <ac:graphicFrameMkLst>
            <pc:docMk/>
            <pc:sldMk cId="3102426842" sldId="409"/>
            <ac:graphicFrameMk id="6" creationId="{DAF2A2E4-FC08-4787-9A29-AF54AED90BFC}"/>
          </ac:graphicFrameMkLst>
        </pc:graphicFrameChg>
      </pc:sldChg>
      <pc:sldChg chg="del">
        <pc:chgData name="Maarten van der Steeg" userId="a6dc0641affce8f0" providerId="LiveId" clId="{00F5D868-E1A7-467A-B4A4-B6CE9E588597}" dt="2023-10-27T10:20:41.097" v="1309" actId="47"/>
        <pc:sldMkLst>
          <pc:docMk/>
          <pc:sldMk cId="1968884809" sldId="420"/>
        </pc:sldMkLst>
      </pc:sldChg>
      <pc:sldChg chg="del">
        <pc:chgData name="Maarten van der Steeg" userId="a6dc0641affce8f0" providerId="LiveId" clId="{00F5D868-E1A7-467A-B4A4-B6CE9E588597}" dt="2023-10-27T10:20:41.097" v="1309" actId="47"/>
        <pc:sldMkLst>
          <pc:docMk/>
          <pc:sldMk cId="3898988677" sldId="421"/>
        </pc:sldMkLst>
      </pc:sldChg>
      <pc:sldChg chg="add">
        <pc:chgData name="Maarten van der Steeg" userId="a6dc0641affce8f0" providerId="LiveId" clId="{00F5D868-E1A7-467A-B4A4-B6CE9E588597}" dt="2023-10-27T10:00:16.352" v="779"/>
        <pc:sldMkLst>
          <pc:docMk/>
          <pc:sldMk cId="263787515" sldId="426"/>
        </pc:sldMkLst>
      </pc:sldChg>
      <pc:sldChg chg="add">
        <pc:chgData name="Maarten van der Steeg" userId="a6dc0641affce8f0" providerId="LiveId" clId="{00F5D868-E1A7-467A-B4A4-B6CE9E588597}" dt="2023-10-27T10:00:16.352" v="779"/>
        <pc:sldMkLst>
          <pc:docMk/>
          <pc:sldMk cId="1730374419" sldId="427"/>
        </pc:sldMkLst>
      </pc:sldChg>
      <pc:sldChg chg="add">
        <pc:chgData name="Maarten van der Steeg" userId="a6dc0641affce8f0" providerId="LiveId" clId="{00F5D868-E1A7-467A-B4A4-B6CE9E588597}" dt="2023-10-27T10:00:16.352" v="779"/>
        <pc:sldMkLst>
          <pc:docMk/>
          <pc:sldMk cId="307683927" sldId="428"/>
        </pc:sldMkLst>
      </pc:sldChg>
      <pc:sldChg chg="add del">
        <pc:chgData name="Maarten van der Steeg" userId="a6dc0641affce8f0" providerId="LiveId" clId="{00F5D868-E1A7-467A-B4A4-B6CE9E588597}" dt="2023-10-27T10:18:39.634" v="1304" actId="47"/>
        <pc:sldMkLst>
          <pc:docMk/>
          <pc:sldMk cId="2456371078" sldId="430"/>
        </pc:sldMkLst>
      </pc:sldChg>
      <pc:sldChg chg="add">
        <pc:chgData name="Maarten van der Steeg" userId="a6dc0641affce8f0" providerId="LiveId" clId="{00F5D868-E1A7-467A-B4A4-B6CE9E588597}" dt="2023-10-27T10:19:13.704" v="1306"/>
        <pc:sldMkLst>
          <pc:docMk/>
          <pc:sldMk cId="38630535" sldId="432"/>
        </pc:sldMkLst>
      </pc:sldChg>
      <pc:sldChg chg="add del">
        <pc:chgData name="Maarten van der Steeg" userId="a6dc0641affce8f0" providerId="LiveId" clId="{00F5D868-E1A7-467A-B4A4-B6CE9E588597}" dt="2023-10-27T10:19:01.605" v="1305" actId="2696"/>
        <pc:sldMkLst>
          <pc:docMk/>
          <pc:sldMk cId="549005210" sldId="432"/>
        </pc:sldMkLst>
      </pc:sldChg>
      <pc:sldChg chg="del">
        <pc:chgData name="Maarten van der Steeg" userId="a6dc0641affce8f0" providerId="LiveId" clId="{00F5D868-E1A7-467A-B4A4-B6CE9E588597}" dt="2023-10-27T09:22:41.769" v="413" actId="2696"/>
        <pc:sldMkLst>
          <pc:docMk/>
          <pc:sldMk cId="3944119265" sldId="432"/>
        </pc:sldMkLst>
      </pc:sldChg>
      <pc:sldChg chg="add">
        <pc:chgData name="Maarten van der Steeg" userId="a6dc0641affce8f0" providerId="LiveId" clId="{00F5D868-E1A7-467A-B4A4-B6CE9E588597}" dt="2023-10-27T10:18:09.754" v="1302"/>
        <pc:sldMkLst>
          <pc:docMk/>
          <pc:sldMk cId="2279907179" sldId="433"/>
        </pc:sldMkLst>
      </pc:sldChg>
      <pc:sldChg chg="add del">
        <pc:chgData name="Maarten van der Steeg" userId="a6dc0641affce8f0" providerId="LiveId" clId="{00F5D868-E1A7-467A-B4A4-B6CE9E588597}" dt="2023-10-27T10:17:56.687" v="1301" actId="2696"/>
        <pc:sldMkLst>
          <pc:docMk/>
          <pc:sldMk cId="3101840317" sldId="433"/>
        </pc:sldMkLst>
      </pc:sldChg>
      <pc:sldChg chg="del">
        <pc:chgData name="Maarten van der Steeg" userId="a6dc0641affce8f0" providerId="LiveId" clId="{00F5D868-E1A7-467A-B4A4-B6CE9E588597}" dt="2023-10-27T09:22:41.769" v="413" actId="2696"/>
        <pc:sldMkLst>
          <pc:docMk/>
          <pc:sldMk cId="3882160070" sldId="433"/>
        </pc:sldMkLst>
      </pc:sldChg>
      <pc:sldChg chg="del">
        <pc:chgData name="Maarten van der Steeg" userId="a6dc0641affce8f0" providerId="LiveId" clId="{00F5D868-E1A7-467A-B4A4-B6CE9E588597}" dt="2023-10-27T09:22:41.769" v="413" actId="2696"/>
        <pc:sldMkLst>
          <pc:docMk/>
          <pc:sldMk cId="1659864201" sldId="435"/>
        </pc:sldMkLst>
      </pc:sldChg>
      <pc:sldChg chg="add del">
        <pc:chgData name="Maarten van der Steeg" userId="a6dc0641affce8f0" providerId="LiveId" clId="{00F5D868-E1A7-467A-B4A4-B6CE9E588597}" dt="2023-10-27T10:19:01.605" v="1305" actId="2696"/>
        <pc:sldMkLst>
          <pc:docMk/>
          <pc:sldMk cId="2920290975" sldId="435"/>
        </pc:sldMkLst>
      </pc:sldChg>
      <pc:sldChg chg="add">
        <pc:chgData name="Maarten van der Steeg" userId="a6dc0641affce8f0" providerId="LiveId" clId="{00F5D868-E1A7-467A-B4A4-B6CE9E588597}" dt="2023-10-27T10:19:13.704" v="1306"/>
        <pc:sldMkLst>
          <pc:docMk/>
          <pc:sldMk cId="3391973642" sldId="435"/>
        </pc:sldMkLst>
      </pc:sldChg>
      <pc:sldChg chg="del setBg">
        <pc:chgData name="Maarten van der Steeg" userId="a6dc0641affce8f0" providerId="LiveId" clId="{00F5D868-E1A7-467A-B4A4-B6CE9E588597}" dt="2023-10-27T10:19:41.988" v="1307" actId="47"/>
        <pc:sldMkLst>
          <pc:docMk/>
          <pc:sldMk cId="2863039360" sldId="443"/>
        </pc:sldMkLst>
      </pc:sldChg>
      <pc:sldChg chg="modSp mod setBg">
        <pc:chgData name="Maarten van der Steeg" userId="a6dc0641affce8f0" providerId="LiveId" clId="{00F5D868-E1A7-467A-B4A4-B6CE9E588597}" dt="2023-10-30T08:35:35.822" v="1492"/>
        <pc:sldMkLst>
          <pc:docMk/>
          <pc:sldMk cId="1764712607" sldId="444"/>
        </pc:sldMkLst>
        <pc:spChg chg="mod">
          <ac:chgData name="Maarten van der Steeg" userId="a6dc0641affce8f0" providerId="LiveId" clId="{00F5D868-E1A7-467A-B4A4-B6CE9E588597}" dt="2023-10-24T11:55:37.027" v="5" actId="20577"/>
          <ac:spMkLst>
            <pc:docMk/>
            <pc:sldMk cId="1764712607" sldId="444"/>
            <ac:spMk id="4" creationId="{00000000-0000-0000-0000-000000000000}"/>
          </ac:spMkLst>
        </pc:spChg>
        <pc:spChg chg="mod">
          <ac:chgData name="Maarten van der Steeg" userId="a6dc0641affce8f0" providerId="LiveId" clId="{00F5D868-E1A7-467A-B4A4-B6CE9E588597}" dt="2023-10-30T08:35:23.406" v="1491" actId="20577"/>
          <ac:spMkLst>
            <pc:docMk/>
            <pc:sldMk cId="1764712607" sldId="444"/>
            <ac:spMk id="6" creationId="{00000000-0000-0000-0000-000000000000}"/>
          </ac:spMkLst>
        </pc:spChg>
      </pc:sldChg>
      <pc:sldChg chg="del ord">
        <pc:chgData name="Maarten van der Steeg" userId="a6dc0641affce8f0" providerId="LiveId" clId="{00F5D868-E1A7-467A-B4A4-B6CE9E588597}" dt="2023-10-27T10:20:14.378" v="1308" actId="47"/>
        <pc:sldMkLst>
          <pc:docMk/>
          <pc:sldMk cId="3349712726" sldId="445"/>
        </pc:sldMkLst>
      </pc:sldChg>
      <pc:sldChg chg="del ord">
        <pc:chgData name="Maarten van der Steeg" userId="a6dc0641affce8f0" providerId="LiveId" clId="{00F5D868-E1A7-467A-B4A4-B6CE9E588597}" dt="2023-10-30T10:53:29.803" v="1584" actId="47"/>
        <pc:sldMkLst>
          <pc:docMk/>
          <pc:sldMk cId="3106496274" sldId="446"/>
        </pc:sldMkLst>
      </pc:sldChg>
      <pc:sldChg chg="add del">
        <pc:chgData name="Maarten van der Steeg" userId="a6dc0641affce8f0" providerId="LiveId" clId="{00F5D868-E1A7-467A-B4A4-B6CE9E588597}" dt="2023-10-27T10:27:16.206" v="1312" actId="47"/>
        <pc:sldMkLst>
          <pc:docMk/>
          <pc:sldMk cId="1806705061" sldId="448"/>
        </pc:sldMkLst>
      </pc:sldChg>
      <pc:sldChg chg="addSp delSp modSp add del mod">
        <pc:chgData name="Maarten van der Steeg" userId="a6dc0641affce8f0" providerId="LiveId" clId="{00F5D868-E1A7-467A-B4A4-B6CE9E588597}" dt="2023-10-27T10:27:19.206" v="1313" actId="47"/>
        <pc:sldMkLst>
          <pc:docMk/>
          <pc:sldMk cId="237836730" sldId="449"/>
        </pc:sldMkLst>
        <pc:spChg chg="del">
          <ac:chgData name="Maarten van der Steeg" userId="a6dc0641affce8f0" providerId="LiveId" clId="{00F5D868-E1A7-467A-B4A4-B6CE9E588597}" dt="2023-10-24T12:00:27.821" v="98" actId="478"/>
          <ac:spMkLst>
            <pc:docMk/>
            <pc:sldMk cId="237836730" sldId="449"/>
            <ac:spMk id="2" creationId="{0EE7D647-242E-CF79-BD8C-F6776B59DFFA}"/>
          </ac:spMkLst>
        </pc:spChg>
        <pc:spChg chg="del mod">
          <ac:chgData name="Maarten van der Steeg" userId="a6dc0641affce8f0" providerId="LiveId" clId="{00F5D868-E1A7-467A-B4A4-B6CE9E588597}" dt="2023-10-24T12:00:15.104" v="94" actId="478"/>
          <ac:spMkLst>
            <pc:docMk/>
            <pc:sldMk cId="237836730" sldId="449"/>
            <ac:spMk id="3" creationId="{05ED91E8-4B5C-42CD-88E5-C5603EFE821C}"/>
          </ac:spMkLst>
        </pc:spChg>
        <pc:spChg chg="del">
          <ac:chgData name="Maarten van der Steeg" userId="a6dc0641affce8f0" providerId="LiveId" clId="{00F5D868-E1A7-467A-B4A4-B6CE9E588597}" dt="2023-10-24T12:00:12.429" v="91" actId="478"/>
          <ac:spMkLst>
            <pc:docMk/>
            <pc:sldMk cId="237836730" sldId="449"/>
            <ac:spMk id="4" creationId="{69B9E1C1-4B41-4835-A16A-20929AE1399F}"/>
          </ac:spMkLst>
        </pc:spChg>
        <pc:spChg chg="mod">
          <ac:chgData name="Maarten van der Steeg" userId="a6dc0641affce8f0" providerId="LiveId" clId="{00F5D868-E1A7-467A-B4A4-B6CE9E588597}" dt="2023-10-24T12:00:19.021" v="96" actId="1076"/>
          <ac:spMkLst>
            <pc:docMk/>
            <pc:sldMk cId="237836730" sldId="449"/>
            <ac:spMk id="9" creationId="{5FE6958F-2401-E771-C0E8-8D5B86403815}"/>
          </ac:spMkLst>
        </pc:spChg>
        <pc:spChg chg="add mod">
          <ac:chgData name="Maarten van der Steeg" userId="a6dc0641affce8f0" providerId="LiveId" clId="{00F5D868-E1A7-467A-B4A4-B6CE9E588597}" dt="2023-10-24T12:02:10.594" v="174" actId="1076"/>
          <ac:spMkLst>
            <pc:docMk/>
            <pc:sldMk cId="237836730" sldId="449"/>
            <ac:spMk id="10" creationId="{A9665BD1-EEA2-0B7A-2068-D011DCE491F9}"/>
          </ac:spMkLst>
        </pc:spChg>
        <pc:spChg chg="add mod">
          <ac:chgData name="Maarten van der Steeg" userId="a6dc0641affce8f0" providerId="LiveId" clId="{00F5D868-E1A7-467A-B4A4-B6CE9E588597}" dt="2023-10-24T12:02:36.838" v="260" actId="20577"/>
          <ac:spMkLst>
            <pc:docMk/>
            <pc:sldMk cId="237836730" sldId="449"/>
            <ac:spMk id="11" creationId="{1AB59DCE-B30B-68C3-2FCB-83BFA433A011}"/>
          </ac:spMkLst>
        </pc:spChg>
        <pc:picChg chg="del">
          <ac:chgData name="Maarten van der Steeg" userId="a6dc0641affce8f0" providerId="LiveId" clId="{00F5D868-E1A7-467A-B4A4-B6CE9E588597}" dt="2023-10-24T12:00:13.152" v="92" actId="478"/>
          <ac:picMkLst>
            <pc:docMk/>
            <pc:sldMk cId="237836730" sldId="449"/>
            <ac:picMk id="5" creationId="{9D512000-BD1B-4DFC-8268-743E42F369D3}"/>
          </ac:picMkLst>
        </pc:picChg>
        <pc:picChg chg="del">
          <ac:chgData name="Maarten van der Steeg" userId="a6dc0641affce8f0" providerId="LiveId" clId="{00F5D868-E1A7-467A-B4A4-B6CE9E588597}" dt="2023-10-24T12:00:16.270" v="95" actId="478"/>
          <ac:picMkLst>
            <pc:docMk/>
            <pc:sldMk cId="237836730" sldId="449"/>
            <ac:picMk id="6" creationId="{E9A52C6F-65CE-4C45-BE5F-3137D8601208}"/>
          </ac:picMkLst>
        </pc:picChg>
        <pc:picChg chg="del">
          <ac:chgData name="Maarten van der Steeg" userId="a6dc0641affce8f0" providerId="LiveId" clId="{00F5D868-E1A7-467A-B4A4-B6CE9E588597}" dt="2023-10-24T12:00:25.501" v="97" actId="478"/>
          <ac:picMkLst>
            <pc:docMk/>
            <pc:sldMk cId="237836730" sldId="449"/>
            <ac:picMk id="8" creationId="{0B9E6D83-832C-426C-A69D-2A7573EA694F}"/>
          </ac:picMkLst>
        </pc:picChg>
      </pc:sldChg>
      <pc:sldChg chg="add">
        <pc:chgData name="Maarten van der Steeg" userId="a6dc0641affce8f0" providerId="LiveId" clId="{00F5D868-E1A7-467A-B4A4-B6CE9E588597}" dt="2023-10-27T08:41:15.267" v="261"/>
        <pc:sldMkLst>
          <pc:docMk/>
          <pc:sldMk cId="2217392307" sldId="450"/>
        </pc:sldMkLst>
      </pc:sldChg>
      <pc:sldChg chg="delSp modSp add mod setBg">
        <pc:chgData name="Maarten van der Steeg" userId="a6dc0641affce8f0" providerId="LiveId" clId="{00F5D868-E1A7-467A-B4A4-B6CE9E588597}" dt="2023-10-30T10:52:19.574" v="1578" actId="478"/>
        <pc:sldMkLst>
          <pc:docMk/>
          <pc:sldMk cId="730041529" sldId="451"/>
        </pc:sldMkLst>
        <pc:spChg chg="mod">
          <ac:chgData name="Maarten van der Steeg" userId="a6dc0641affce8f0" providerId="LiveId" clId="{00F5D868-E1A7-467A-B4A4-B6CE9E588597}" dt="2023-10-27T09:27:17.300" v="679" actId="1076"/>
          <ac:spMkLst>
            <pc:docMk/>
            <pc:sldMk cId="730041529" sldId="451"/>
            <ac:spMk id="2" creationId="{0EE7D647-242E-CF79-BD8C-F6776B59DFFA}"/>
          </ac:spMkLst>
        </pc:spChg>
        <pc:spChg chg="mod">
          <ac:chgData name="Maarten van der Steeg" userId="a6dc0641affce8f0" providerId="LiveId" clId="{00F5D868-E1A7-467A-B4A4-B6CE9E588597}" dt="2023-10-27T09:29:18.141" v="775" actId="27636"/>
          <ac:spMkLst>
            <pc:docMk/>
            <pc:sldMk cId="730041529" sldId="451"/>
            <ac:spMk id="3" creationId="{05ED91E8-4B5C-42CD-88E5-C5603EFE821C}"/>
          </ac:spMkLst>
        </pc:spChg>
        <pc:spChg chg="mod">
          <ac:chgData name="Maarten van der Steeg" userId="a6dc0641affce8f0" providerId="LiveId" clId="{00F5D868-E1A7-467A-B4A4-B6CE9E588597}" dt="2023-10-27T09:30:23.446" v="777" actId="20577"/>
          <ac:spMkLst>
            <pc:docMk/>
            <pc:sldMk cId="730041529" sldId="451"/>
            <ac:spMk id="4" creationId="{69B9E1C1-4B41-4835-A16A-20929AE1399F}"/>
          </ac:spMkLst>
        </pc:spChg>
        <pc:spChg chg="mod">
          <ac:chgData name="Maarten van der Steeg" userId="a6dc0641affce8f0" providerId="LiveId" clId="{00F5D868-E1A7-467A-B4A4-B6CE9E588597}" dt="2023-10-27T09:27:17.300" v="679" actId="1076"/>
          <ac:spMkLst>
            <pc:docMk/>
            <pc:sldMk cId="730041529" sldId="451"/>
            <ac:spMk id="9" creationId="{5FE6958F-2401-E771-C0E8-8D5B86403815}"/>
          </ac:spMkLst>
        </pc:spChg>
        <pc:picChg chg="del mod">
          <ac:chgData name="Maarten van der Steeg" userId="a6dc0641affce8f0" providerId="LiveId" clId="{00F5D868-E1A7-467A-B4A4-B6CE9E588597}" dt="2023-10-30T10:52:18.084" v="1577" actId="478"/>
          <ac:picMkLst>
            <pc:docMk/>
            <pc:sldMk cId="730041529" sldId="451"/>
            <ac:picMk id="5" creationId="{9D512000-BD1B-4DFC-8268-743E42F369D3}"/>
          </ac:picMkLst>
        </pc:picChg>
        <pc:picChg chg="del mod">
          <ac:chgData name="Maarten van der Steeg" userId="a6dc0641affce8f0" providerId="LiveId" clId="{00F5D868-E1A7-467A-B4A4-B6CE9E588597}" dt="2023-10-30T10:52:19.574" v="1578" actId="478"/>
          <ac:picMkLst>
            <pc:docMk/>
            <pc:sldMk cId="730041529" sldId="451"/>
            <ac:picMk id="6" creationId="{E9A52C6F-65CE-4C45-BE5F-3137D8601208}"/>
          </ac:picMkLst>
        </pc:picChg>
        <pc:picChg chg="mod">
          <ac:chgData name="Maarten van der Steeg" userId="a6dc0641affce8f0" providerId="LiveId" clId="{00F5D868-E1A7-467A-B4A4-B6CE9E588597}" dt="2023-10-27T09:27:17.300" v="679" actId="1076"/>
          <ac:picMkLst>
            <pc:docMk/>
            <pc:sldMk cId="730041529" sldId="451"/>
            <ac:picMk id="8" creationId="{0B9E6D83-832C-426C-A69D-2A7573EA694F}"/>
          </ac:picMkLst>
        </pc:picChg>
      </pc:sldChg>
      <pc:sldChg chg="modSp add mod">
        <pc:chgData name="Maarten van der Steeg" userId="a6dc0641affce8f0" providerId="LiveId" clId="{00F5D868-E1A7-467A-B4A4-B6CE9E588597}" dt="2023-10-27T10:00:19.160" v="783" actId="20577"/>
        <pc:sldMkLst>
          <pc:docMk/>
          <pc:sldMk cId="2056638185" sldId="452"/>
        </pc:sldMkLst>
        <pc:spChg chg="mod">
          <ac:chgData name="Maarten van der Steeg" userId="a6dc0641affce8f0" providerId="LiveId" clId="{00F5D868-E1A7-467A-B4A4-B6CE9E588597}" dt="2023-10-27T10:00:19.160" v="783" actId="20577"/>
          <ac:spMkLst>
            <pc:docMk/>
            <pc:sldMk cId="2056638185" sldId="452"/>
            <ac:spMk id="4" creationId="{00000000-0000-0000-0000-000000000000}"/>
          </ac:spMkLst>
        </pc:spChg>
      </pc:sldChg>
      <pc:sldChg chg="add">
        <pc:chgData name="Maarten van der Steeg" userId="a6dc0641affce8f0" providerId="LiveId" clId="{00F5D868-E1A7-467A-B4A4-B6CE9E588597}" dt="2023-10-27T10:00:16.352" v="779"/>
        <pc:sldMkLst>
          <pc:docMk/>
          <pc:sldMk cId="253730455" sldId="453"/>
        </pc:sldMkLst>
      </pc:sldChg>
      <pc:sldChg chg="add">
        <pc:chgData name="Maarten van der Steeg" userId="a6dc0641affce8f0" providerId="LiveId" clId="{00F5D868-E1A7-467A-B4A4-B6CE9E588597}" dt="2023-10-27T10:00:16.352" v="779"/>
        <pc:sldMkLst>
          <pc:docMk/>
          <pc:sldMk cId="1540938608" sldId="454"/>
        </pc:sldMkLst>
      </pc:sldChg>
      <pc:sldChg chg="add">
        <pc:chgData name="Maarten van der Steeg" userId="a6dc0641affce8f0" providerId="LiveId" clId="{00F5D868-E1A7-467A-B4A4-B6CE9E588597}" dt="2023-10-27T10:00:16.352" v="779"/>
        <pc:sldMkLst>
          <pc:docMk/>
          <pc:sldMk cId="212876064" sldId="455"/>
        </pc:sldMkLst>
      </pc:sldChg>
      <pc:sldChg chg="add del">
        <pc:chgData name="Maarten van der Steeg" userId="a6dc0641affce8f0" providerId="LiveId" clId="{00F5D868-E1A7-467A-B4A4-B6CE9E588597}" dt="2023-10-27T10:18:27.550" v="1303" actId="47"/>
        <pc:sldMkLst>
          <pc:docMk/>
          <pc:sldMk cId="2899749785" sldId="456"/>
        </pc:sldMkLst>
      </pc:sldChg>
      <pc:sldChg chg="add">
        <pc:chgData name="Maarten van der Steeg" userId="a6dc0641affce8f0" providerId="LiveId" clId="{00F5D868-E1A7-467A-B4A4-B6CE9E588597}" dt="2023-10-27T10:00:16.352" v="779"/>
        <pc:sldMkLst>
          <pc:docMk/>
          <pc:sldMk cId="1678174300" sldId="457"/>
        </pc:sldMkLst>
      </pc:sldChg>
      <pc:sldChg chg="add del">
        <pc:chgData name="Maarten van der Steeg" userId="a6dc0641affce8f0" providerId="LiveId" clId="{00F5D868-E1A7-467A-B4A4-B6CE9E588597}" dt="2023-10-27T10:01:07.472" v="799" actId="47"/>
        <pc:sldMkLst>
          <pc:docMk/>
          <pc:sldMk cId="33296998" sldId="458"/>
        </pc:sldMkLst>
      </pc:sldChg>
      <pc:sldChg chg="modSp add mod">
        <pc:chgData name="Maarten van der Steeg" userId="a6dc0641affce8f0" providerId="LiveId" clId="{00F5D868-E1A7-467A-B4A4-B6CE9E588597}" dt="2023-10-27T10:01:23.972" v="811" actId="1076"/>
        <pc:sldMkLst>
          <pc:docMk/>
          <pc:sldMk cId="1707903396" sldId="459"/>
        </pc:sldMkLst>
        <pc:spChg chg="mod">
          <ac:chgData name="Maarten van der Steeg" userId="a6dc0641affce8f0" providerId="LiveId" clId="{00F5D868-E1A7-467A-B4A4-B6CE9E588597}" dt="2023-10-27T10:01:21.956" v="810" actId="1076"/>
          <ac:spMkLst>
            <pc:docMk/>
            <pc:sldMk cId="1707903396" sldId="459"/>
            <ac:spMk id="2" creationId="{00000000-0000-0000-0000-000000000000}"/>
          </ac:spMkLst>
        </pc:spChg>
        <pc:spChg chg="mod">
          <ac:chgData name="Maarten van der Steeg" userId="a6dc0641affce8f0" providerId="LiveId" clId="{00F5D868-E1A7-467A-B4A4-B6CE9E588597}" dt="2023-10-27T10:01:23.972" v="811" actId="1076"/>
          <ac:spMkLst>
            <pc:docMk/>
            <pc:sldMk cId="1707903396" sldId="459"/>
            <ac:spMk id="5" creationId="{FD9A3AF3-4B2D-4C56-9953-EBE5A73602D5}"/>
          </ac:spMkLst>
        </pc:spChg>
      </pc:sldChg>
      <pc:sldChg chg="addSp modSp new mod">
        <pc:chgData name="Maarten van der Steeg" userId="a6dc0641affce8f0" providerId="LiveId" clId="{00F5D868-E1A7-467A-B4A4-B6CE9E588597}" dt="2023-10-30T09:01:40.261" v="1495" actId="14100"/>
        <pc:sldMkLst>
          <pc:docMk/>
          <pc:sldMk cId="1821643047" sldId="460"/>
        </pc:sldMkLst>
        <pc:picChg chg="add mod">
          <ac:chgData name="Maarten van der Steeg" userId="a6dc0641affce8f0" providerId="LiveId" clId="{00F5D868-E1A7-467A-B4A4-B6CE9E588597}" dt="2023-10-30T09:01:40.261" v="1495" actId="14100"/>
          <ac:picMkLst>
            <pc:docMk/>
            <pc:sldMk cId="1821643047" sldId="460"/>
            <ac:picMk id="5" creationId="{77DA4EE2-668E-EFEB-908D-E9FBC52E7A1E}"/>
          </ac:picMkLst>
        </pc:picChg>
      </pc:sldChg>
      <pc:sldChg chg="addSp delSp modSp new mod">
        <pc:chgData name="Maarten van der Steeg" userId="a6dc0641affce8f0" providerId="LiveId" clId="{00F5D868-E1A7-467A-B4A4-B6CE9E588597}" dt="2023-10-30T09:02:53.796" v="1500" actId="1076"/>
        <pc:sldMkLst>
          <pc:docMk/>
          <pc:sldMk cId="4093212626" sldId="461"/>
        </pc:sldMkLst>
        <pc:spChg chg="del">
          <ac:chgData name="Maarten van der Steeg" userId="a6dc0641affce8f0" providerId="LiveId" clId="{00F5D868-E1A7-467A-B4A4-B6CE9E588597}" dt="2023-10-30T09:01:48.976" v="1497" actId="478"/>
          <ac:spMkLst>
            <pc:docMk/>
            <pc:sldMk cId="4093212626" sldId="461"/>
            <ac:spMk id="2" creationId="{2F86FB93-821D-CD9A-596E-D440BD9948C0}"/>
          </ac:spMkLst>
        </pc:spChg>
        <pc:spChg chg="del">
          <ac:chgData name="Maarten van der Steeg" userId="a6dc0641affce8f0" providerId="LiveId" clId="{00F5D868-E1A7-467A-B4A4-B6CE9E588597}" dt="2023-10-30T09:01:50.552" v="1498" actId="478"/>
          <ac:spMkLst>
            <pc:docMk/>
            <pc:sldMk cId="4093212626" sldId="461"/>
            <ac:spMk id="3" creationId="{D5659A1D-D840-443C-63DA-35A38764CCAD}"/>
          </ac:spMkLst>
        </pc:spChg>
        <pc:picChg chg="add mod">
          <ac:chgData name="Maarten van der Steeg" userId="a6dc0641affce8f0" providerId="LiveId" clId="{00F5D868-E1A7-467A-B4A4-B6CE9E588597}" dt="2023-10-30T09:02:53.796" v="1500" actId="1076"/>
          <ac:picMkLst>
            <pc:docMk/>
            <pc:sldMk cId="4093212626" sldId="461"/>
            <ac:picMk id="5" creationId="{2A544696-26A7-7066-FB20-AB8E93F9C4A9}"/>
          </ac:picMkLst>
        </pc:picChg>
      </pc:sldChg>
      <pc:sldChg chg="add">
        <pc:chgData name="Maarten van der Steeg" userId="a6dc0641affce8f0" providerId="LiveId" clId="{00F5D868-E1A7-467A-B4A4-B6CE9E588597}" dt="2023-10-30T10:53:48.009" v="1585"/>
        <pc:sldMkLst>
          <pc:docMk/>
          <pc:sldMk cId="4026512058" sldId="46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1"/>
            <a:ext cx="2971800" cy="49847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1"/>
            <a:ext cx="2971800" cy="498475"/>
          </a:xfrm>
          <a:prstGeom prst="rect">
            <a:avLst/>
          </a:prstGeom>
        </p:spPr>
        <p:txBody>
          <a:bodyPr vert="horz" lIns="91440" tIns="45720" rIns="91440" bIns="45720" rtlCol="0"/>
          <a:lstStyle>
            <a:lvl1pPr algn="r">
              <a:defRPr sz="1200"/>
            </a:lvl1pPr>
          </a:lstStyle>
          <a:p>
            <a:fld id="{2E4DED84-BBE7-4817-97DB-2298FB620CAE}" type="datetimeFigureOut">
              <a:rPr lang="nl-NL" smtClean="0"/>
              <a:t>1-11-2023</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447214"/>
            <a:ext cx="2971800" cy="49847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447214"/>
            <a:ext cx="2971800" cy="49847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1F645FDA-D51D-4773-85F8-7FB74DC38A24}" type="datetimeFigureOut">
              <a:rPr lang="nl-NL" smtClean="0"/>
              <a:t>1-11-2023</a:t>
            </a:fld>
            <a:endParaRPr lang="nl-NL"/>
          </a:p>
        </p:txBody>
      </p:sp>
      <p:sp>
        <p:nvSpPr>
          <p:cNvPr id="4" name="Tijdelijke aanduiding voor dia-afbeelding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6679"/>
            <a:ext cx="2971800" cy="49901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446679"/>
            <a:ext cx="2971800" cy="499011"/>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35</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57</a:t>
            </a:fld>
            <a:endParaRPr lang="nl-NL"/>
          </a:p>
        </p:txBody>
      </p:sp>
    </p:spTree>
    <p:extLst>
      <p:ext uri="{BB962C8B-B14F-4D97-AF65-F5344CB8AC3E}">
        <p14:creationId xmlns:p14="http://schemas.microsoft.com/office/powerpoint/2010/main" val="3749930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58</a:t>
            </a:fld>
            <a:endParaRPr lang="nl-NL"/>
          </a:p>
        </p:txBody>
      </p:sp>
    </p:spTree>
    <p:extLst>
      <p:ext uri="{BB962C8B-B14F-4D97-AF65-F5344CB8AC3E}">
        <p14:creationId xmlns:p14="http://schemas.microsoft.com/office/powerpoint/2010/main" val="4094257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266403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008010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014364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401433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45761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928690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55295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8424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271864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20685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69</a:t>
            </a:fld>
            <a:endParaRPr lang="nl-NL"/>
          </a:p>
        </p:txBody>
      </p:sp>
    </p:spTree>
    <p:extLst>
      <p:ext uri="{BB962C8B-B14F-4D97-AF65-F5344CB8AC3E}">
        <p14:creationId xmlns:p14="http://schemas.microsoft.com/office/powerpoint/2010/main" val="166476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32727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72</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73</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24</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1-11-2023</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1-11-2023</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1-11-2023</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1-11-2023</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1-11-2023</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1-11-2023</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1-11-2023</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1-11-2023</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1-11-2023</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1-11-2023</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1-11-2023</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1-11-2023</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7" Type="http://schemas.microsoft.com/office/2007/relationships/hdphoto" Target="../media/hdphoto1.wdp"/><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7.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7.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hyperlink" Target="https://www.kennisrotonde.nl/vraag-en-antwoord/Correcte-zinnen-formuleren-in-schrijfopdrachten"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17566" y="3676080"/>
            <a:ext cx="12356270"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36469" y="69170"/>
              <a:ext cx="3922118"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Studiedag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700408" y="2825321"/>
            <a:ext cx="3328634" cy="2370753"/>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26" y="412638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1447">
            <a:off x="5717181" y="2288442"/>
            <a:ext cx="2646320" cy="3326205"/>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880EB285-2E47-FCA1-9787-6C97759695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7791" y="2287788"/>
            <a:ext cx="2710783" cy="3677194"/>
          </a:xfrm>
          <a:prstGeom prst="rect">
            <a:avLst/>
          </a:prstGeom>
        </p:spPr>
      </p:pic>
    </p:spTree>
    <p:extLst>
      <p:ext uri="{BB962C8B-B14F-4D97-AF65-F5344CB8AC3E}">
        <p14:creationId xmlns:p14="http://schemas.microsoft.com/office/powerpoint/2010/main" val="2217392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5437" y="461658"/>
            <a:ext cx="11722797" cy="613649"/>
          </a:xfrm>
        </p:spPr>
        <p:txBody>
          <a:bodyPr>
            <a:normAutofit fontScale="90000"/>
          </a:bodyPr>
          <a:lstStyle/>
          <a:p>
            <a:r>
              <a:rPr lang="nl-NL" sz="4000" dirty="0">
                <a:solidFill>
                  <a:srgbClr val="00BFFE"/>
                </a:solidFill>
                <a:latin typeface="Arial Rounded MT Bold" panose="020F0704030504030204" pitchFamily="34" charset="0"/>
              </a:rPr>
              <a:t>Studiemorgen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221913"/>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3524940137"/>
              </p:ext>
            </p:extLst>
          </p:nvPr>
        </p:nvGraphicFramePr>
        <p:xfrm>
          <a:off x="1246871" y="1075307"/>
          <a:ext cx="8842314" cy="4572000"/>
        </p:xfrm>
        <a:graphic>
          <a:graphicData uri="http://schemas.openxmlformats.org/drawingml/2006/table">
            <a:tbl>
              <a:tblPr firstRow="1" bandRow="1">
                <a:tableStyleId>{5C22544A-7EE6-4342-B048-85BDC9FD1C3A}</a:tableStyleId>
              </a:tblPr>
              <a:tblGrid>
                <a:gridCol w="1153583">
                  <a:extLst>
                    <a:ext uri="{9D8B030D-6E8A-4147-A177-3AD203B41FA5}">
                      <a16:colId xmlns:a16="http://schemas.microsoft.com/office/drawing/2014/main" val="3406897326"/>
                    </a:ext>
                  </a:extLst>
                </a:gridCol>
                <a:gridCol w="7688731">
                  <a:extLst>
                    <a:ext uri="{9D8B030D-6E8A-4147-A177-3AD203B41FA5}">
                      <a16:colId xmlns:a16="http://schemas.microsoft.com/office/drawing/2014/main" val="930306543"/>
                    </a:ext>
                  </a:extLst>
                </a:gridCol>
              </a:tblGrid>
              <a:tr h="444516">
                <a:tc>
                  <a:txBody>
                    <a:bodyPr/>
                    <a:lstStyle/>
                    <a:p>
                      <a:r>
                        <a:rPr lang="nl-NL" sz="2400" dirty="0">
                          <a:solidFill>
                            <a:srgbClr val="002060"/>
                          </a:solidFill>
                        </a:rPr>
                        <a:t>9:00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44516">
                <a:tc>
                  <a:txBody>
                    <a:bodyPr/>
                    <a:lstStyle/>
                    <a:p>
                      <a:r>
                        <a:rPr lang="nl-NL" sz="2400" b="1" dirty="0">
                          <a:solidFill>
                            <a:srgbClr val="002060"/>
                          </a:solidFill>
                        </a:rPr>
                        <a:t>9:10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44516">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444516">
                <a:tc>
                  <a:txBody>
                    <a:bodyPr/>
                    <a:lstStyle/>
                    <a:p>
                      <a:r>
                        <a:rPr lang="nl-NL" sz="2400" b="1" dirty="0">
                          <a:solidFill>
                            <a:srgbClr val="002060"/>
                          </a:solidFill>
                        </a:rPr>
                        <a:t>10:10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44516">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44516">
                <a:tc>
                  <a:txBody>
                    <a:bodyPr/>
                    <a:lstStyle/>
                    <a:p>
                      <a:r>
                        <a:rPr lang="nl-NL" sz="2400" b="1" dirty="0">
                          <a:solidFill>
                            <a:srgbClr val="002060"/>
                          </a:solidFill>
                        </a:rPr>
                        <a:t>11:00</a:t>
                      </a: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Mijn onderwijs, opdracht 2</a:t>
                      </a:r>
                    </a:p>
                  </a:txBody>
                  <a:tcPr>
                    <a:solidFill>
                      <a:srgbClr val="00B0F0"/>
                    </a:solidFill>
                  </a:tcPr>
                </a:tc>
                <a:extLst>
                  <a:ext uri="{0D108BD9-81ED-4DB2-BD59-A6C34878D82A}">
                    <a16:rowId xmlns:a16="http://schemas.microsoft.com/office/drawing/2014/main" val="3125499856"/>
                  </a:ext>
                </a:extLst>
              </a:tr>
              <a:tr h="444516">
                <a:tc>
                  <a:txBody>
                    <a:bodyPr/>
                    <a:lstStyle/>
                    <a:p>
                      <a:r>
                        <a:rPr lang="nl-NL" sz="2400" b="1" dirty="0">
                          <a:solidFill>
                            <a:srgbClr val="002060"/>
                          </a:solidFill>
                        </a:rPr>
                        <a:t>12:00</a:t>
                      </a:r>
                    </a:p>
                  </a:txBody>
                  <a:tcPr>
                    <a:solidFill>
                      <a:srgbClr val="00B0F0"/>
                    </a:solidFill>
                  </a:tcPr>
                </a:tc>
                <a:tc>
                  <a:txBody>
                    <a:bodyPr/>
                    <a:lstStyle/>
                    <a:p>
                      <a:r>
                        <a:rPr lang="nl-NL" sz="2400" dirty="0">
                          <a:solidFill>
                            <a:srgbClr val="002060"/>
                          </a:solidFill>
                        </a:rPr>
                        <a:t>Lunch</a:t>
                      </a:r>
                    </a:p>
                  </a:txBody>
                  <a:tcPr>
                    <a:solidFill>
                      <a:srgbClr val="00B0F0"/>
                    </a:solidFill>
                  </a:tcPr>
                </a:tc>
                <a:extLst>
                  <a:ext uri="{0D108BD9-81ED-4DB2-BD59-A6C34878D82A}">
                    <a16:rowId xmlns:a16="http://schemas.microsoft.com/office/drawing/2014/main" val="1108376495"/>
                  </a:ext>
                </a:extLst>
              </a:tr>
              <a:tr h="444516">
                <a:tc>
                  <a:txBody>
                    <a:bodyPr/>
                    <a:lstStyle/>
                    <a:p>
                      <a:r>
                        <a:rPr lang="nl-NL" sz="2400" b="1" dirty="0">
                          <a:solidFill>
                            <a:srgbClr val="002060"/>
                          </a:solidFill>
                        </a:rPr>
                        <a:t>13:00</a:t>
                      </a:r>
                    </a:p>
                  </a:txBody>
                  <a:tcPr>
                    <a:solidFill>
                      <a:srgbClr val="0FF936"/>
                    </a:solidFill>
                  </a:tcPr>
                </a:tc>
                <a:tc>
                  <a:txBody>
                    <a:bodyPr/>
                    <a:lstStyle/>
                    <a:p>
                      <a:r>
                        <a:rPr lang="nl-NL" sz="2400" dirty="0">
                          <a:solidFill>
                            <a:srgbClr val="002060"/>
                          </a:solidFill>
                        </a:rPr>
                        <a:t>Inzoomen op de leerlijnen bij taal</a:t>
                      </a:r>
                    </a:p>
                  </a:txBody>
                  <a:tcPr>
                    <a:solidFill>
                      <a:srgbClr val="0FF936"/>
                    </a:solidFill>
                  </a:tcPr>
                </a:tc>
                <a:extLst>
                  <a:ext uri="{0D108BD9-81ED-4DB2-BD59-A6C34878D82A}">
                    <a16:rowId xmlns:a16="http://schemas.microsoft.com/office/drawing/2014/main" val="784145475"/>
                  </a:ext>
                </a:extLst>
              </a:tr>
              <a:tr h="444516">
                <a:tc>
                  <a:txBody>
                    <a:bodyPr/>
                    <a:lstStyle/>
                    <a:p>
                      <a:r>
                        <a:rPr lang="nl-NL" sz="2400" b="1" dirty="0">
                          <a:solidFill>
                            <a:srgbClr val="002060"/>
                          </a:solidFill>
                        </a:rPr>
                        <a:t>11:40</a:t>
                      </a:r>
                    </a:p>
                  </a:txBody>
                  <a:tcPr>
                    <a:solidFill>
                      <a:srgbClr val="0FF936"/>
                    </a:solidFill>
                  </a:tcPr>
                </a:tc>
                <a:tc>
                  <a:txBody>
                    <a:bodyPr/>
                    <a:lstStyle/>
                    <a:p>
                      <a:r>
                        <a:rPr lang="nl-NL" sz="2400" dirty="0">
                          <a:solidFill>
                            <a:srgbClr val="002060"/>
                          </a:solidFill>
                        </a:rPr>
                        <a:t>Hoe ziet ons taalonderwijs eruit in de toekomst?</a:t>
                      </a:r>
                    </a:p>
                  </a:txBody>
                  <a:tcPr>
                    <a:solidFill>
                      <a:srgbClr val="0FF936"/>
                    </a:solidFill>
                  </a:tcPr>
                </a:tc>
                <a:extLst>
                  <a:ext uri="{0D108BD9-81ED-4DB2-BD59-A6C34878D82A}">
                    <a16:rowId xmlns:a16="http://schemas.microsoft.com/office/drawing/2014/main" val="1945064594"/>
                  </a:ext>
                </a:extLst>
              </a:tr>
              <a:tr h="444516">
                <a:tc>
                  <a:txBody>
                    <a:bodyPr/>
                    <a:lstStyle/>
                    <a:p>
                      <a:r>
                        <a:rPr lang="nl-NL" sz="2400" b="1" dirty="0">
                          <a:solidFill>
                            <a:srgbClr val="002060"/>
                          </a:solidFill>
                        </a:rPr>
                        <a:t>14:30</a:t>
                      </a:r>
                    </a:p>
                  </a:txBody>
                  <a:tcPr/>
                </a:tc>
                <a:tc>
                  <a:txBody>
                    <a:bodyPr/>
                    <a:lstStyle/>
                    <a:p>
                      <a:r>
                        <a:rPr lang="nl-NL" sz="2400" dirty="0">
                          <a:solidFill>
                            <a:srgbClr val="002060"/>
                          </a:solidFill>
                        </a:rPr>
                        <a:t>Bespreking en afsluiting</a:t>
                      </a:r>
                    </a:p>
                  </a:txBody>
                  <a:tcPr/>
                </a:tc>
                <a:extLst>
                  <a:ext uri="{0D108BD9-81ED-4DB2-BD59-A6C34878D82A}">
                    <a16:rowId xmlns:a16="http://schemas.microsoft.com/office/drawing/2014/main" val="2549170917"/>
                  </a:ext>
                </a:extLst>
              </a:tr>
            </a:tbl>
          </a:graphicData>
        </a:graphic>
      </p:graphicFrame>
      <p:sp>
        <p:nvSpPr>
          <p:cNvPr id="3" name="Tekstvak 2">
            <a:extLst>
              <a:ext uri="{FF2B5EF4-FFF2-40B4-BE49-F238E27FC236}">
                <a16:creationId xmlns:a16="http://schemas.microsoft.com/office/drawing/2014/main" id="{252FEAF5-CA1A-D935-2E29-79CC0961E19F}"/>
              </a:ext>
            </a:extLst>
          </p:cNvPr>
          <p:cNvSpPr txBox="1"/>
          <p:nvPr/>
        </p:nvSpPr>
        <p:spPr>
          <a:xfrm rot="19812031">
            <a:off x="8492926" y="3674921"/>
            <a:ext cx="1519176" cy="369332"/>
          </a:xfrm>
          <a:prstGeom prst="rect">
            <a:avLst/>
          </a:prstGeom>
          <a:noFill/>
        </p:spPr>
        <p:txBody>
          <a:bodyPr wrap="square">
            <a:spAutoFit/>
          </a:bodyPr>
          <a:lstStyle/>
          <a:p>
            <a:r>
              <a:rPr lang="nl-NL" sz="1800" dirty="0">
                <a:solidFill>
                  <a:srgbClr val="002060"/>
                </a:solidFill>
              </a:rPr>
              <a:t>Pauze</a:t>
            </a:r>
          </a:p>
        </p:txBody>
      </p:sp>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en Taal</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B7EB35-B873-7791-F612-0646D63E589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57DD90E-5456-0790-A776-22EEFE694CD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7DA4EE2-668E-EFEB-908D-E9FBC52E7A1E}"/>
              </a:ext>
            </a:extLst>
          </p:cNvPr>
          <p:cNvPicPr>
            <a:picLocks noChangeAspect="1"/>
          </p:cNvPicPr>
          <p:nvPr/>
        </p:nvPicPr>
        <p:blipFill>
          <a:blip r:embed="rId2"/>
          <a:stretch>
            <a:fillRect/>
          </a:stretch>
        </p:blipFill>
        <p:spPr>
          <a:xfrm>
            <a:off x="838200" y="90652"/>
            <a:ext cx="10658374" cy="6767348"/>
          </a:xfrm>
          <a:prstGeom prst="rect">
            <a:avLst/>
          </a:prstGeom>
        </p:spPr>
      </p:pic>
    </p:spTree>
    <p:extLst>
      <p:ext uri="{BB962C8B-B14F-4D97-AF65-F5344CB8AC3E}">
        <p14:creationId xmlns:p14="http://schemas.microsoft.com/office/powerpoint/2010/main" val="1821643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A544696-26A7-7066-FB20-AB8E93F9C4A9}"/>
              </a:ext>
            </a:extLst>
          </p:cNvPr>
          <p:cNvPicPr>
            <a:picLocks noChangeAspect="1"/>
          </p:cNvPicPr>
          <p:nvPr/>
        </p:nvPicPr>
        <p:blipFill>
          <a:blip r:embed="rId2"/>
          <a:stretch>
            <a:fillRect/>
          </a:stretch>
        </p:blipFill>
        <p:spPr>
          <a:xfrm>
            <a:off x="643218" y="95865"/>
            <a:ext cx="10595848" cy="6858000"/>
          </a:xfrm>
          <a:prstGeom prst="rect">
            <a:avLst/>
          </a:prstGeom>
        </p:spPr>
      </p:pic>
    </p:spTree>
    <p:extLst>
      <p:ext uri="{BB962C8B-B14F-4D97-AF65-F5344CB8AC3E}">
        <p14:creationId xmlns:p14="http://schemas.microsoft.com/office/powerpoint/2010/main" val="4093212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7302332" y="1008422"/>
            <a:ext cx="4714240" cy="3259946"/>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423610" y="1306375"/>
            <a:ext cx="7884160" cy="4708981"/>
          </a:xfrm>
          <a:prstGeom prst="rect">
            <a:avLst/>
          </a:prstGeom>
        </p:spPr>
        <p:txBody>
          <a:bodyPr wrap="square">
            <a:spAutoFit/>
          </a:bodyPr>
          <a:lstStyle/>
          <a:p>
            <a:r>
              <a:rPr lang="nl-NL" sz="2000" dirty="0">
                <a:solidFill>
                  <a:srgbClr val="0070C0"/>
                </a:solidFill>
              </a:rPr>
              <a:t>Herkenbaar?</a:t>
            </a:r>
          </a:p>
          <a:p>
            <a:endParaRPr lang="nl-NL" sz="2000" dirty="0">
              <a:solidFill>
                <a:srgbClr val="0070C0"/>
              </a:solidFill>
            </a:endParaRPr>
          </a:p>
          <a:p>
            <a:pPr marL="457200" indent="-457200">
              <a:buFont typeface="Wingdings" panose="05000000000000000000" pitchFamily="2" charset="2"/>
              <a:buChar char="§"/>
            </a:pPr>
            <a:r>
              <a:rPr lang="nl-NL" sz="2000" dirty="0">
                <a:solidFill>
                  <a:srgbClr val="0070C0"/>
                </a:solidFill>
              </a:rPr>
              <a:t>Leerlijn te veel verstopt in de methode</a:t>
            </a:r>
          </a:p>
          <a:p>
            <a:pPr marL="457200" indent="-457200">
              <a:buFont typeface="Wingdings" panose="05000000000000000000" pitchFamily="2" charset="2"/>
              <a:buChar char="§"/>
            </a:pPr>
            <a:r>
              <a:rPr lang="nl-NL" sz="2000" dirty="0">
                <a:solidFill>
                  <a:srgbClr val="0070C0"/>
                </a:solidFill>
              </a:rPr>
              <a:t>Te veel leerstof: welke keuzes maak ik?</a:t>
            </a:r>
          </a:p>
          <a:p>
            <a:pPr marL="457200" indent="-457200">
              <a:buFont typeface="Wingdings" panose="05000000000000000000" pitchFamily="2" charset="2"/>
              <a:buChar char="§"/>
            </a:pPr>
            <a:endParaRPr lang="nl-NL" sz="2000" dirty="0">
              <a:solidFill>
                <a:srgbClr val="0070C0"/>
              </a:solidFill>
            </a:endParaRPr>
          </a:p>
          <a:p>
            <a:pPr marL="457200" indent="-457200">
              <a:buFont typeface="Wingdings" panose="05000000000000000000" pitchFamily="2" charset="2"/>
              <a:buChar char="§"/>
            </a:pPr>
            <a:r>
              <a:rPr lang="nl-NL" sz="2000" dirty="0">
                <a:solidFill>
                  <a:srgbClr val="0070C0"/>
                </a:solidFill>
              </a:rPr>
              <a:t>Wat gaat er bijvoorbeeld allemaal over taal?</a:t>
            </a:r>
          </a:p>
          <a:p>
            <a:pPr marL="914400" lvl="1" indent="-457200">
              <a:buFont typeface="Wingdings" panose="05000000000000000000" pitchFamily="2" charset="2"/>
              <a:buChar char="§"/>
            </a:pPr>
            <a:r>
              <a:rPr lang="nl-NL" sz="2000" dirty="0">
                <a:solidFill>
                  <a:srgbClr val="0070C0"/>
                </a:solidFill>
              </a:rPr>
              <a:t>Taalmethode</a:t>
            </a:r>
          </a:p>
          <a:p>
            <a:pPr marL="914400" lvl="1" indent="-457200">
              <a:buFont typeface="Wingdings" panose="05000000000000000000" pitchFamily="2" charset="2"/>
              <a:buChar char="§"/>
            </a:pPr>
            <a:r>
              <a:rPr lang="nl-NL" sz="2000" dirty="0">
                <a:solidFill>
                  <a:srgbClr val="0070C0"/>
                </a:solidFill>
              </a:rPr>
              <a:t>Spelling</a:t>
            </a:r>
          </a:p>
          <a:p>
            <a:pPr marL="914400" lvl="1" indent="-457200">
              <a:buFont typeface="Wingdings" panose="05000000000000000000" pitchFamily="2" charset="2"/>
              <a:buChar char="§"/>
            </a:pPr>
            <a:r>
              <a:rPr lang="nl-NL" sz="2000" dirty="0">
                <a:solidFill>
                  <a:srgbClr val="0070C0"/>
                </a:solidFill>
              </a:rPr>
              <a:t>Begrijpend lezen</a:t>
            </a:r>
          </a:p>
          <a:p>
            <a:pPr marL="914400" lvl="1" indent="-457200">
              <a:buFont typeface="Wingdings" panose="05000000000000000000" pitchFamily="2" charset="2"/>
              <a:buChar char="§"/>
            </a:pPr>
            <a:r>
              <a:rPr lang="nl-NL" sz="2000" dirty="0">
                <a:solidFill>
                  <a:srgbClr val="0070C0"/>
                </a:solidFill>
              </a:rPr>
              <a:t>Methode technisch lezen</a:t>
            </a:r>
          </a:p>
          <a:p>
            <a:pPr marL="914400" lvl="1" indent="-457200">
              <a:buFont typeface="Wingdings" panose="05000000000000000000" pitchFamily="2" charset="2"/>
              <a:buChar char="§"/>
            </a:pPr>
            <a:r>
              <a:rPr lang="nl-NL" sz="2000" dirty="0">
                <a:solidFill>
                  <a:srgbClr val="0070C0"/>
                </a:solidFill>
              </a:rPr>
              <a:t>Methode studievaardigheden</a:t>
            </a:r>
          </a:p>
          <a:p>
            <a:pPr marL="914400" lvl="1" indent="-457200">
              <a:buFont typeface="Wingdings" panose="05000000000000000000" pitchFamily="2" charset="2"/>
              <a:buChar char="§"/>
            </a:pPr>
            <a:r>
              <a:rPr lang="nl-NL" sz="2000" dirty="0">
                <a:solidFill>
                  <a:srgbClr val="0070C0"/>
                </a:solidFill>
              </a:rPr>
              <a:t>Vrij lezen, voorlezen</a:t>
            </a:r>
          </a:p>
          <a:p>
            <a:pPr marL="914400" lvl="1" indent="-457200">
              <a:buFont typeface="Wingdings" panose="05000000000000000000" pitchFamily="2" charset="2"/>
              <a:buChar char="§"/>
            </a:pPr>
            <a:r>
              <a:rPr lang="nl-NL" sz="2000" dirty="0">
                <a:solidFill>
                  <a:srgbClr val="0070C0"/>
                </a:solidFill>
              </a:rPr>
              <a:t>Kringgesprek</a:t>
            </a:r>
          </a:p>
          <a:p>
            <a:pPr marL="914400" lvl="1" indent="-457200">
              <a:buFont typeface="Wingdings" panose="05000000000000000000" pitchFamily="2" charset="2"/>
              <a:buChar char="§"/>
            </a:pPr>
            <a:r>
              <a:rPr lang="nl-NL" sz="2000" dirty="0">
                <a:solidFill>
                  <a:srgbClr val="0070C0"/>
                </a:solidFill>
              </a:rPr>
              <a:t>….</a:t>
            </a:r>
          </a:p>
          <a:p>
            <a:endParaRPr lang="nl-NL" sz="2000" dirty="0">
              <a:solidFill>
                <a:srgbClr val="0070C0"/>
              </a:solidFill>
            </a:endParaRP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Doelen voor deze dag</a:t>
            </a:r>
          </a:p>
        </p:txBody>
      </p:sp>
      <p:sp>
        <p:nvSpPr>
          <p:cNvPr id="6" name="Tijdelijke aanduiding voor inhoud 5"/>
          <p:cNvSpPr>
            <a:spLocks noGrp="1"/>
          </p:cNvSpPr>
          <p:nvPr>
            <p:ph idx="1"/>
          </p:nvPr>
        </p:nvSpPr>
        <p:spPr/>
        <p:txBody>
          <a:bodyPr/>
          <a:lstStyle/>
          <a:p>
            <a:r>
              <a:rPr lang="nl-NL" dirty="0">
                <a:solidFill>
                  <a:srgbClr val="0B5DA7"/>
                </a:solidFill>
              </a:rPr>
              <a:t>We hebben inzicht in de referentieniveaus voor rekenen en taal</a:t>
            </a:r>
          </a:p>
          <a:p>
            <a:r>
              <a:rPr lang="nl-NL" dirty="0">
                <a:solidFill>
                  <a:srgbClr val="0B5DA7"/>
                </a:solidFill>
              </a:rPr>
              <a:t>We hebben zicht op de doelen voor taal per leerjaar</a:t>
            </a:r>
          </a:p>
          <a:p>
            <a:r>
              <a:rPr lang="nl-NL" dirty="0">
                <a:solidFill>
                  <a:srgbClr val="0B5DA7"/>
                </a:solidFill>
              </a:rPr>
              <a:t>We begrijpen waar de ruimte zit om keuzes te maken uit de methode als we werken vanuit leerlijnen</a:t>
            </a:r>
          </a:p>
          <a:p>
            <a:r>
              <a:rPr lang="nl-NL" dirty="0">
                <a:solidFill>
                  <a:srgbClr val="0B5DA7"/>
                </a:solidFill>
              </a:rPr>
              <a:t>We denken na over de route om te komen tot het werken vanuit leerlijnen op onze school</a:t>
            </a:r>
          </a:p>
          <a:p>
            <a:endParaRPr lang="nl-NL" dirty="0">
              <a:solidFill>
                <a:srgbClr val="0B5DA7"/>
              </a:solidFill>
            </a:endParaRPr>
          </a:p>
          <a:p>
            <a:endParaRPr lang="nl-NL" dirty="0">
              <a:solidFill>
                <a:srgbClr val="0B5DA7"/>
              </a:solidFill>
            </a:endParaRP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764712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pPr marL="914400" lvl="2" indent="0">
              <a:buNone/>
            </a:pPr>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16922" y="932833"/>
            <a:ext cx="2797340" cy="950637"/>
          </a:xfrm>
          <a:prstGeom prst="rect">
            <a:avLst/>
          </a:prstGeom>
        </p:spPr>
        <p:txBody>
          <a:bodyP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 doelgericht werken</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
        <p:nvSpPr>
          <p:cNvPr id="2" name="Titel 1">
            <a:extLst>
              <a:ext uri="{FF2B5EF4-FFF2-40B4-BE49-F238E27FC236}">
                <a16:creationId xmlns:a16="http://schemas.microsoft.com/office/drawing/2014/main" id="{0EE7D647-242E-CF79-BD8C-F6776B59DFFA}"/>
              </a:ext>
            </a:extLst>
          </p:cNvPr>
          <p:cNvSpPr txBox="1">
            <a:spLocks/>
          </p:cNvSpPr>
          <p:nvPr/>
        </p:nvSpPr>
        <p:spPr>
          <a:xfrm rot="16200000">
            <a:off x="1893207" y="3471490"/>
            <a:ext cx="4079519" cy="907465"/>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ADD2"/>
                </a:solidFill>
                <a:latin typeface="Arial Rounded MT Bold" panose="020F0704030504030204" pitchFamily="34" charset="0"/>
              </a:rPr>
              <a:t>Volg de methode</a:t>
            </a:r>
            <a:endParaRPr lang="nl-NL" dirty="0">
              <a:solidFill>
                <a:srgbClr val="00ADD2"/>
              </a:solidFill>
            </a:endParaRPr>
          </a:p>
        </p:txBody>
      </p:sp>
      <p:sp>
        <p:nvSpPr>
          <p:cNvPr id="9" name="Titel 1">
            <a:extLst>
              <a:ext uri="{FF2B5EF4-FFF2-40B4-BE49-F238E27FC236}">
                <a16:creationId xmlns:a16="http://schemas.microsoft.com/office/drawing/2014/main" id="{5FE6958F-2401-E771-C0E8-8D5B86403815}"/>
              </a:ext>
            </a:extLst>
          </p:cNvPr>
          <p:cNvSpPr txBox="1">
            <a:spLocks/>
          </p:cNvSpPr>
          <p:nvPr/>
        </p:nvSpPr>
        <p:spPr>
          <a:xfrm rot="5400000">
            <a:off x="5916203" y="3346365"/>
            <a:ext cx="4535537" cy="907465"/>
          </a:xfrm>
          <a:prstGeom prst="rect">
            <a:avLst/>
          </a:prstGeom>
        </p:spPr>
        <p:txBody>
          <a:bodyP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050"/>
                </a:solidFill>
                <a:latin typeface="Arial Rounded MT Bold" panose="020F0704030504030204" pitchFamily="34" charset="0"/>
              </a:rPr>
              <a:t>Een nieuwe structuur?</a:t>
            </a:r>
            <a:endParaRPr lang="nl-NL" dirty="0">
              <a:solidFill>
                <a:srgbClr val="00B050"/>
              </a:solidFill>
            </a:endParaRPr>
          </a:p>
        </p:txBody>
      </p:sp>
    </p:spTree>
    <p:extLst>
      <p:ext uri="{BB962C8B-B14F-4D97-AF65-F5344CB8AC3E}">
        <p14:creationId xmlns:p14="http://schemas.microsoft.com/office/powerpoint/2010/main" val="274822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a:off x="304306" y="1390931"/>
            <a:ext cx="6774588" cy="3900259"/>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Bespreek aan de hand van ‘Mijn onderwijs’ en de fasen waar jij met je school zou willen uitkomen.  </a:t>
            </a:r>
          </a:p>
          <a:p>
            <a:endParaRPr lang="nl-NL" sz="2000" dirty="0">
              <a:solidFill>
                <a:srgbClr val="00BFFE"/>
              </a:solidFill>
              <a:latin typeface="Arial Rounded MT Bold" panose="020F0704030504030204" pitchFamily="34" charset="0"/>
            </a:endParaRPr>
          </a:p>
          <a:p>
            <a:r>
              <a:rPr lang="nl-NL" sz="2000" dirty="0">
                <a:solidFill>
                  <a:srgbClr val="00BFFE"/>
                </a:solidFill>
                <a:latin typeface="Arial Rounded MT Bold" panose="020F0704030504030204" pitchFamily="34" charset="0"/>
              </a:rPr>
              <a:t>Bespreek ook: waar liggen kansen, waar gaat het al goed, waar liggen uitdagingen?</a:t>
            </a:r>
          </a:p>
          <a:p>
            <a:endParaRPr lang="nl-NL" sz="2000" dirty="0">
              <a:solidFill>
                <a:srgbClr val="00BFFE"/>
              </a:solidFill>
              <a:latin typeface="Arial Rounded MT Bold" panose="020F0704030504030204" pitchFamily="34" charset="0"/>
            </a:endParaRPr>
          </a:p>
          <a:p>
            <a:endParaRPr lang="nl-NL" sz="2000" dirty="0">
              <a:solidFill>
                <a:srgbClr val="00BFFE"/>
              </a:solidFill>
              <a:latin typeface="Arial Rounded MT Bold" panose="020F0704030504030204" pitchFamily="34" charset="0"/>
            </a:endParaRPr>
          </a:p>
          <a:p>
            <a:r>
              <a:rPr lang="nl-NL" sz="2000" dirty="0">
                <a:solidFill>
                  <a:srgbClr val="00BFFE"/>
                </a:solidFill>
                <a:latin typeface="Arial Rounded MT Bold" panose="020F0704030504030204" pitchFamily="34" charset="0"/>
              </a:rPr>
              <a:t>Wat zijn mentale modellen die in de weg kunnen zitten?</a:t>
            </a:r>
          </a:p>
          <a:p>
            <a:endParaRPr lang="nl-NL" sz="2000" dirty="0">
              <a:solidFill>
                <a:srgbClr val="00BFFE"/>
              </a:solidFill>
              <a:latin typeface="Arial Rounded MT Bold" panose="020F0704030504030204" pitchFamily="34" charset="0"/>
            </a:endParaRPr>
          </a:p>
          <a:p>
            <a:endParaRPr lang="nl-NL" sz="2000" dirty="0">
              <a:solidFill>
                <a:srgbClr val="00BFFE"/>
              </a:solidFill>
              <a:latin typeface="Arial Rounded MT Bold" panose="020F0704030504030204" pitchFamily="34" charset="0"/>
            </a:endParaRPr>
          </a:p>
          <a:p>
            <a:r>
              <a:rPr lang="nl-NL" sz="2000" dirty="0">
                <a:solidFill>
                  <a:srgbClr val="00BFFE"/>
                </a:solidFill>
                <a:latin typeface="Arial Rounded MT Bold" panose="020F0704030504030204" pitchFamily="34" charset="0"/>
              </a:rPr>
              <a:t>Deel ervaringen over wat je al hebt gedaan, wat ging goed </a:t>
            </a:r>
            <a:r>
              <a:rPr lang="nl-NL" sz="2000" dirty="0" err="1">
                <a:solidFill>
                  <a:srgbClr val="00BFFE"/>
                </a:solidFill>
                <a:latin typeface="Arial Rounded MT Bold" panose="020F0704030504030204" pitchFamily="34" charset="0"/>
              </a:rPr>
              <a:t>etc</a:t>
            </a:r>
            <a:r>
              <a:rPr lang="nl-NL" sz="2000" dirty="0">
                <a:solidFill>
                  <a:srgbClr val="00BFFE"/>
                </a:solidFill>
                <a:latin typeface="Arial Rounded MT Bold" panose="020F0704030504030204" pitchFamily="34" charset="0"/>
              </a:rPr>
              <a:t>?</a:t>
            </a:r>
          </a:p>
          <a:p>
            <a:endParaRPr lang="nl-NL" sz="2000" dirty="0">
              <a:solidFill>
                <a:srgbClr val="00BFFE"/>
              </a:solidFill>
              <a:latin typeface="Arial Rounded MT Bold" panose="020F0704030504030204" pitchFamily="34" charset="0"/>
            </a:endParaRPr>
          </a:p>
          <a:p>
            <a:r>
              <a:rPr lang="nl-NL" sz="2000" dirty="0">
                <a:solidFill>
                  <a:srgbClr val="00BFFE"/>
                </a:solidFill>
                <a:latin typeface="Arial Rounded MT Bold" panose="020F0704030504030204" pitchFamily="34" charset="0"/>
              </a:rPr>
              <a:t>Wat is de eerste stap die je straks gaat zetten?</a:t>
            </a:r>
          </a:p>
          <a:p>
            <a:endParaRPr lang="nl-NL" sz="2000" dirty="0">
              <a:solidFill>
                <a:srgbClr val="00BFFE"/>
              </a:solidFill>
              <a:latin typeface="Arial Rounded MT Bold" panose="020F0704030504030204" pitchFamily="34" charset="0"/>
            </a:endParaRPr>
          </a:p>
          <a:p>
            <a:r>
              <a:rPr lang="nl-NL" sz="2000" dirty="0">
                <a:solidFill>
                  <a:srgbClr val="00BFFE"/>
                </a:solidFill>
                <a:latin typeface="Arial Rounded MT Bold" panose="020F0704030504030204" pitchFamily="34" charset="0"/>
              </a:rPr>
              <a:t>Wat zijn mentale modellen die in de weg kunnen zitten?</a:t>
            </a:r>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a:off x="398746" y="440295"/>
            <a:ext cx="2797340" cy="950637"/>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Opdracht 2</a:t>
            </a:r>
          </a:p>
          <a:p>
            <a:r>
              <a:rPr lang="nl-NL" dirty="0">
                <a:solidFill>
                  <a:srgbClr val="00BFFE"/>
                </a:solidFill>
                <a:latin typeface="Arial Rounded MT Bold" panose="020F0704030504030204" pitchFamily="34" charset="0"/>
              </a:rPr>
              <a:t> </a:t>
            </a:r>
            <a:endParaRPr lang="nl-NL" dirty="0"/>
          </a:p>
        </p:txBody>
      </p:sp>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Layer>
                </a14:imgProps>
              </a:ext>
            </a:extLst>
          </a:blip>
          <a:srcRect l="33577" t="17421" r="35039" b="5209"/>
          <a:stretch/>
        </p:blipFill>
        <p:spPr>
          <a:xfrm>
            <a:off x="7632098" y="431168"/>
            <a:ext cx="3394662" cy="4705100"/>
          </a:xfrm>
          <a:prstGeom prst="rect">
            <a:avLst/>
          </a:prstGeom>
        </p:spPr>
      </p:pic>
      <p:sp>
        <p:nvSpPr>
          <p:cNvPr id="2" name="Titel 1">
            <a:extLst>
              <a:ext uri="{FF2B5EF4-FFF2-40B4-BE49-F238E27FC236}">
                <a16:creationId xmlns:a16="http://schemas.microsoft.com/office/drawing/2014/main" id="{0EE7D647-242E-CF79-BD8C-F6776B59DFFA}"/>
              </a:ext>
            </a:extLst>
          </p:cNvPr>
          <p:cNvSpPr txBox="1">
            <a:spLocks/>
          </p:cNvSpPr>
          <p:nvPr/>
        </p:nvSpPr>
        <p:spPr>
          <a:xfrm rot="16200000">
            <a:off x="6416646" y="3234582"/>
            <a:ext cx="2690153" cy="493113"/>
          </a:xfrm>
          <a:prstGeom prst="rect">
            <a:avLst/>
          </a:prstGeom>
        </p:spPr>
        <p:txBody>
          <a:bodyP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ADD2"/>
                </a:solidFill>
                <a:latin typeface="Arial Rounded MT Bold" panose="020F0704030504030204" pitchFamily="34" charset="0"/>
              </a:rPr>
              <a:t>Volg de methode</a:t>
            </a:r>
            <a:endParaRPr lang="nl-NL" dirty="0">
              <a:solidFill>
                <a:srgbClr val="00ADD2"/>
              </a:solidFill>
            </a:endParaRPr>
          </a:p>
        </p:txBody>
      </p:sp>
      <p:sp>
        <p:nvSpPr>
          <p:cNvPr id="9" name="Titel 1">
            <a:extLst>
              <a:ext uri="{FF2B5EF4-FFF2-40B4-BE49-F238E27FC236}">
                <a16:creationId xmlns:a16="http://schemas.microsoft.com/office/drawing/2014/main" id="{5FE6958F-2401-E771-C0E8-8D5B86403815}"/>
              </a:ext>
            </a:extLst>
          </p:cNvPr>
          <p:cNvSpPr txBox="1">
            <a:spLocks/>
          </p:cNvSpPr>
          <p:nvPr/>
        </p:nvSpPr>
        <p:spPr>
          <a:xfrm rot="5400000">
            <a:off x="9284771" y="3182912"/>
            <a:ext cx="2990864" cy="493113"/>
          </a:xfrm>
          <a:prstGeom prst="rect">
            <a:avLst/>
          </a:prstGeom>
        </p:spPr>
        <p:txBody>
          <a:bodyP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050"/>
                </a:solidFill>
                <a:latin typeface="Arial Rounded MT Bold" panose="020F0704030504030204" pitchFamily="34" charset="0"/>
              </a:rPr>
              <a:t>Een nieuwe structuur?</a:t>
            </a:r>
            <a:endParaRPr lang="nl-NL" dirty="0">
              <a:solidFill>
                <a:srgbClr val="00B050"/>
              </a:solidFill>
            </a:endParaRPr>
          </a:p>
        </p:txBody>
      </p:sp>
    </p:spTree>
    <p:extLst>
      <p:ext uri="{BB962C8B-B14F-4D97-AF65-F5344CB8AC3E}">
        <p14:creationId xmlns:p14="http://schemas.microsoft.com/office/powerpoint/2010/main" val="7300415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fontScale="92500"/>
          </a:bodyPr>
          <a:lstStyle/>
          <a:p>
            <a:pPr marL="0" indent="0">
              <a:buNone/>
            </a:pPr>
            <a:r>
              <a:rPr lang="nl-NL" dirty="0">
                <a:solidFill>
                  <a:srgbClr val="0B5DA7"/>
                </a:solidFill>
              </a:rPr>
              <a:t>Meer concentrisch van opbouw. </a:t>
            </a:r>
          </a:p>
          <a:p>
            <a:pPr marL="0" indent="0">
              <a:buNone/>
            </a:pPr>
            <a:endParaRPr lang="nl-NL" dirty="0">
              <a:solidFill>
                <a:srgbClr val="0B5DA7"/>
              </a:solidFill>
            </a:endParaRPr>
          </a:p>
          <a:p>
            <a:pPr marL="0" indent="0">
              <a:buNone/>
            </a:pPr>
            <a:r>
              <a:rPr lang="nl-NL" dirty="0">
                <a:solidFill>
                  <a:srgbClr val="0B5DA7"/>
                </a:solidFill>
              </a:rPr>
              <a:t>Welke elementen spelen een rol?</a:t>
            </a: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10" name="Picture 2">
            <a:extLst>
              <a:ext uri="{FF2B5EF4-FFF2-40B4-BE49-F238E27FC236}">
                <a16:creationId xmlns:a16="http://schemas.microsoft.com/office/drawing/2014/main" id="{8CDB522D-A076-4D91-B6AC-7C59EA44C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7453" y="198782"/>
            <a:ext cx="4521732" cy="565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638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Rijke taal</a:t>
            </a:r>
            <a:endParaRPr lang="nl-NL" sz="3600"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5" name="Afbeelding 4">
            <a:extLst>
              <a:ext uri="{FF2B5EF4-FFF2-40B4-BE49-F238E27FC236}">
                <a16:creationId xmlns:a16="http://schemas.microsoft.com/office/drawing/2014/main" id="{66436A19-A046-419F-809C-4CD7621FC4E2}"/>
              </a:ext>
            </a:extLst>
          </p:cNvPr>
          <p:cNvPicPr>
            <a:picLocks noChangeAspect="1"/>
          </p:cNvPicPr>
          <p:nvPr/>
        </p:nvPicPr>
        <p:blipFill>
          <a:blip r:embed="rId4"/>
          <a:stretch>
            <a:fillRect/>
          </a:stretch>
        </p:blipFill>
        <p:spPr>
          <a:xfrm rot="836555">
            <a:off x="7260741" y="674775"/>
            <a:ext cx="3314493" cy="4901482"/>
          </a:xfrm>
          <a:prstGeom prst="rect">
            <a:avLst/>
          </a:prstGeom>
        </p:spPr>
      </p:pic>
    </p:spTree>
    <p:extLst>
      <p:ext uri="{BB962C8B-B14F-4D97-AF65-F5344CB8AC3E}">
        <p14:creationId xmlns:p14="http://schemas.microsoft.com/office/powerpoint/2010/main" val="1329529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258052"/>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25843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 (stellen)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707903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Bij </a:t>
            </a:r>
            <a:r>
              <a:rPr lang="nl-NL" b="1" dirty="0">
                <a:solidFill>
                  <a:srgbClr val="0456A2"/>
                </a:solidFill>
              </a:rPr>
              <a:t>leerprocessen</a:t>
            </a:r>
            <a:r>
              <a:rPr lang="nl-NL" dirty="0">
                <a:solidFill>
                  <a:srgbClr val="0456A2"/>
                </a:solidFill>
              </a:rPr>
              <a:t>, zoals het leren decoderen of het leren van grammaticale regels, gaat het om expliciete processen, waarbij duidelijke instructie nodig is (bijvoorbeeld directe instructie).</a:t>
            </a:r>
          </a:p>
          <a:p>
            <a:pPr marL="0" indent="0">
              <a:buNone/>
            </a:pPr>
            <a:endParaRPr lang="nl-NL" dirty="0">
              <a:solidFill>
                <a:srgbClr val="0456A2"/>
              </a:solidFill>
            </a:endParaRPr>
          </a:p>
          <a:p>
            <a:pPr marL="0" indent="0">
              <a:buNone/>
            </a:pPr>
            <a:r>
              <a:rPr lang="nl-NL" dirty="0">
                <a:solidFill>
                  <a:srgbClr val="0456A2"/>
                </a:solidFill>
              </a:rPr>
              <a:t>Bij </a:t>
            </a:r>
            <a:r>
              <a:rPr lang="nl-NL" b="1" dirty="0">
                <a:solidFill>
                  <a:srgbClr val="0456A2"/>
                </a:solidFill>
              </a:rPr>
              <a:t>ontwikkelingsprocessen, </a:t>
            </a:r>
            <a:r>
              <a:rPr lang="nl-NL" dirty="0">
                <a:solidFill>
                  <a:srgbClr val="0456A2"/>
                </a:solidFill>
              </a:rPr>
              <a:t>zoals het leren begrijpen van teksten, gaat het om impliciete processen. Daarbij staat frequent en gemotiveerd oefenen (bijvoorbeeld zelf teksten lezen) met adequate ondersteuning en feedback centraal.</a:t>
            </a: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63787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In de onderwijspraktijk valt op dat we het liefst in alle taalonderdelen expliciete instructie willen geven. </a:t>
            </a:r>
          </a:p>
          <a:p>
            <a:pPr marL="0" indent="0">
              <a:buNone/>
            </a:pPr>
            <a:r>
              <a:rPr lang="nl-NL" dirty="0">
                <a:solidFill>
                  <a:srgbClr val="0456A2"/>
                </a:solidFill>
              </a:rPr>
              <a:t>&gt; kleine woordenschat: dan leren we ze woordbetekenissen aan</a:t>
            </a:r>
          </a:p>
          <a:p>
            <a:pPr marL="0" indent="0">
              <a:buNone/>
            </a:pPr>
            <a:r>
              <a:rPr lang="nl-NL" dirty="0">
                <a:solidFill>
                  <a:srgbClr val="0456A2"/>
                </a:solidFill>
              </a:rPr>
              <a:t>&gt; leesbegrip: we leren ze leesstrategieën aan</a:t>
            </a:r>
          </a:p>
          <a:p>
            <a:pPr marL="0" indent="0">
              <a:buNone/>
            </a:pPr>
            <a:r>
              <a:rPr lang="nl-NL" dirty="0">
                <a:solidFill>
                  <a:srgbClr val="0456A2"/>
                </a:solidFill>
              </a:rPr>
              <a:t>&gt; zwakke leesvaardigheid: we oefenen specifieke moeilijkheden met ze</a:t>
            </a:r>
          </a:p>
          <a:p>
            <a:pPr marL="0" indent="0">
              <a:buNone/>
            </a:pPr>
            <a:r>
              <a:rPr lang="nl-NL" dirty="0">
                <a:solidFill>
                  <a:srgbClr val="0456A2"/>
                </a:solidFill>
              </a:rPr>
              <a:t>&gt; moeite met spellen: nog een keer de spellingsregels uitleggen</a:t>
            </a:r>
          </a:p>
          <a:p>
            <a:pPr marL="0" indent="0">
              <a:buNone/>
            </a:pPr>
            <a:endParaRPr lang="nl-NL" dirty="0">
              <a:solidFill>
                <a:srgbClr val="0456A2"/>
              </a:solidFill>
            </a:endParaRPr>
          </a:p>
          <a:p>
            <a:pPr marL="0" indent="0">
              <a:buNone/>
            </a:pPr>
            <a:r>
              <a:rPr lang="nl-NL" dirty="0">
                <a:solidFill>
                  <a:srgbClr val="0456A2"/>
                </a:solidFill>
              </a:rPr>
              <a:t>&gt;&gt; dit berust op misconcepten</a:t>
            </a: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537304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279907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Expliciet aangeleerde kennis en vaardigheden leiden niet vanzelfsprekend tot impliciete ontwikkelingsprocessen!</a:t>
            </a:r>
          </a:p>
          <a:p>
            <a:pPr marL="0" indent="0">
              <a:buNone/>
            </a:pPr>
            <a:endParaRPr lang="nl-NL" dirty="0">
              <a:solidFill>
                <a:srgbClr val="0456A2"/>
              </a:solidFill>
            </a:endParaRPr>
          </a:p>
          <a:p>
            <a:pPr marL="0" indent="0">
              <a:buNone/>
            </a:pPr>
            <a:r>
              <a:rPr lang="nl-NL" dirty="0">
                <a:solidFill>
                  <a:srgbClr val="0456A2"/>
                </a:solidFill>
              </a:rPr>
              <a:t>Ook vaak gericht op toetsen, dus onderdelen die minder afgetoetst worden doen we ook minder vaak, zoals het schrijven van teksten.</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r>
              <a:rPr lang="nl-NL" dirty="0">
                <a:solidFill>
                  <a:srgbClr val="0456A2"/>
                </a:solidFill>
              </a:rPr>
              <a:t>Hoe dan wel? Een aantal denkrichtingen:</a:t>
            </a: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7303744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b="1" dirty="0">
                <a:solidFill>
                  <a:srgbClr val="0456A2"/>
                </a:solidFill>
              </a:rPr>
              <a:t>Ontwikkelingsproces</a:t>
            </a:r>
          </a:p>
          <a:p>
            <a:pPr marL="0" indent="0">
              <a:buNone/>
            </a:pPr>
            <a:endParaRPr lang="nl-NL" dirty="0">
              <a:solidFill>
                <a:srgbClr val="0456A2"/>
              </a:solidFill>
            </a:endParaRPr>
          </a:p>
          <a:p>
            <a:pPr marL="0" indent="0">
              <a:buNone/>
            </a:pPr>
            <a:r>
              <a:rPr lang="nl-NL" dirty="0">
                <a:solidFill>
                  <a:srgbClr val="0456A2"/>
                </a:solidFill>
              </a:rPr>
              <a:t>Leraren roosteren tijd in zodat leerlingen frequent kunnen lezen in zelfgekozen boeken.</a:t>
            </a:r>
          </a:p>
          <a:p>
            <a:pPr marL="0" indent="0">
              <a:buNone/>
            </a:pPr>
            <a:r>
              <a:rPr lang="nl-NL" dirty="0">
                <a:solidFill>
                  <a:srgbClr val="0456A2"/>
                </a:solidFill>
              </a:rPr>
              <a:t>Ze zorgen voor rijke teksten, aansluitend bij uitdagende thema’s, voor interessante gesprekken over diepgaande vragen en voor (schrijf)opdrachten rond die thema’s.</a:t>
            </a:r>
          </a:p>
          <a:p>
            <a:pPr marL="0" indent="0">
              <a:buNone/>
            </a:pPr>
            <a:endParaRPr lang="nl-NL" dirty="0">
              <a:solidFill>
                <a:srgbClr val="0456A2"/>
              </a:solidFill>
            </a:endParaRPr>
          </a:p>
          <a:p>
            <a:pPr marL="0" indent="0">
              <a:buNone/>
            </a:pPr>
            <a:r>
              <a:rPr lang="nl-NL" dirty="0">
                <a:solidFill>
                  <a:srgbClr val="0456A2"/>
                </a:solidFill>
              </a:rPr>
              <a:t>De thema’s zijn niet alleen voor taal, maar sluiten aan bij het grotere thema dat behandeld wordt in de groep.</a:t>
            </a: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076839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86305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3919736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401" y="-114301"/>
            <a:ext cx="10837063" cy="1143000"/>
          </a:xfrm>
        </p:spPr>
        <p:txBody>
          <a:bodyPr>
            <a:normAutofit/>
          </a:bodyPr>
          <a:lstStyle/>
          <a:p>
            <a:r>
              <a:rPr lang="nl-NL" sz="3600" dirty="0">
                <a:solidFill>
                  <a:srgbClr val="00BFFE"/>
                </a:solidFill>
                <a:latin typeface="Arial Rounded MT Bold" panose="020F0704030504030204" pitchFamily="34" charset="0"/>
              </a:rPr>
              <a:t>Begrijpend lezen: tekst- hard -hoofdvragen</a:t>
            </a:r>
            <a:endParaRPr lang="nl-NL" sz="3600" dirty="0"/>
          </a:p>
        </p:txBody>
      </p:sp>
      <p:sp>
        <p:nvSpPr>
          <p:cNvPr id="3" name="Tijdelijke aanduiding voor inhoud 2"/>
          <p:cNvSpPr>
            <a:spLocks noGrp="1"/>
          </p:cNvSpPr>
          <p:nvPr>
            <p:ph idx="1"/>
          </p:nvPr>
        </p:nvSpPr>
        <p:spPr>
          <a:xfrm>
            <a:off x="745333" y="842494"/>
            <a:ext cx="10769197" cy="5267434"/>
          </a:xfrm>
          <a:noFill/>
        </p:spPr>
        <p:txBody>
          <a:bodyPr>
            <a:normAutofit fontScale="92500" lnSpcReduction="20000"/>
          </a:bodyPr>
          <a:lstStyle/>
          <a:p>
            <a:endParaRPr lang="nl-NL" dirty="0">
              <a:solidFill>
                <a:srgbClr val="0456A2"/>
              </a:solidFill>
            </a:endParaRPr>
          </a:p>
          <a:p>
            <a:r>
              <a:rPr lang="nl-NL" dirty="0">
                <a:solidFill>
                  <a:srgbClr val="0456A2"/>
                </a:solidFill>
              </a:rPr>
              <a:t>Denken over tekstvragen: </a:t>
            </a:r>
          </a:p>
          <a:p>
            <a:pPr lvl="1"/>
            <a:r>
              <a:rPr lang="nl-NL" dirty="0">
                <a:solidFill>
                  <a:srgbClr val="0456A2"/>
                </a:solidFill>
              </a:rPr>
              <a:t>waar gaat deze tekst over, wat wil de maker vertellen</a:t>
            </a:r>
          </a:p>
          <a:p>
            <a:pPr marL="457200" lvl="1" indent="0">
              <a:buNone/>
            </a:pPr>
            <a:endParaRPr lang="nl-NL" dirty="0">
              <a:solidFill>
                <a:srgbClr val="0456A2"/>
              </a:solidFill>
            </a:endParaRPr>
          </a:p>
          <a:p>
            <a:r>
              <a:rPr lang="nl-NL" dirty="0">
                <a:solidFill>
                  <a:srgbClr val="0456A2"/>
                </a:solidFill>
              </a:rPr>
              <a:t>Denken over hoofdvragen</a:t>
            </a:r>
          </a:p>
          <a:p>
            <a:pPr lvl="1"/>
            <a:r>
              <a:rPr lang="nl-NL" dirty="0">
                <a:solidFill>
                  <a:srgbClr val="0456A2"/>
                </a:solidFill>
              </a:rPr>
              <a:t>Wat valt je op, wat voor nieuws heb je geleerd? </a:t>
            </a:r>
            <a:r>
              <a:rPr lang="nl-NL" dirty="0" err="1">
                <a:solidFill>
                  <a:srgbClr val="0456A2"/>
                </a:solidFill>
              </a:rPr>
              <a:t>etc</a:t>
            </a:r>
            <a:endParaRPr lang="nl-NL" dirty="0">
              <a:solidFill>
                <a:srgbClr val="0456A2"/>
              </a:solidFill>
            </a:endParaRPr>
          </a:p>
          <a:p>
            <a:endParaRPr lang="nl-NL" dirty="0">
              <a:solidFill>
                <a:srgbClr val="0456A2"/>
              </a:solidFill>
            </a:endParaRPr>
          </a:p>
          <a:p>
            <a:r>
              <a:rPr lang="nl-NL" dirty="0">
                <a:solidFill>
                  <a:srgbClr val="0456A2"/>
                </a:solidFill>
              </a:rPr>
              <a:t>Denken over hartvragen</a:t>
            </a:r>
          </a:p>
          <a:p>
            <a:pPr lvl="1"/>
            <a:r>
              <a:rPr lang="nl-NL" dirty="0">
                <a:solidFill>
                  <a:srgbClr val="0456A2"/>
                </a:solidFill>
              </a:rPr>
              <a:t>Wat voel je bij de tekst? Wat vond jij het mooist?</a:t>
            </a:r>
          </a:p>
          <a:p>
            <a:pPr marL="457200" lvl="1" indent="0">
              <a:buNone/>
            </a:pPr>
            <a:endParaRPr lang="nl-NL" dirty="0">
              <a:solidFill>
                <a:srgbClr val="0456A2"/>
              </a:solidFill>
            </a:endParaRPr>
          </a:p>
          <a:p>
            <a:endParaRPr lang="nl-NL" dirty="0">
              <a:solidFill>
                <a:srgbClr val="0456A2"/>
              </a:solidFill>
            </a:endParaRPr>
          </a:p>
          <a:p>
            <a:pPr>
              <a:buFont typeface="Wingdings" panose="05000000000000000000" pitchFamily="2" charset="2"/>
              <a:buChar char="Ø"/>
            </a:pPr>
            <a:r>
              <a:rPr lang="nl-NL" dirty="0">
                <a:solidFill>
                  <a:srgbClr val="0456A2"/>
                </a:solidFill>
              </a:rPr>
              <a:t> Een of twee vragen per tekst, niet alle vragen bespreken</a:t>
            </a:r>
          </a:p>
          <a:p>
            <a:pPr>
              <a:buFont typeface="Wingdings" panose="05000000000000000000" pitchFamily="2" charset="2"/>
              <a:buChar char="Ø"/>
            </a:pPr>
            <a:r>
              <a:rPr lang="nl-NL" dirty="0">
                <a:solidFill>
                  <a:srgbClr val="0456A2"/>
                </a:solidFill>
              </a:rPr>
              <a:t> Woordenschat is belangrijke basis, maar ga geen losse woorden trainen</a:t>
            </a:r>
          </a:p>
          <a:p>
            <a:pPr>
              <a:buFont typeface="Wingdings" panose="05000000000000000000" pitchFamily="2" charset="2"/>
              <a:buChar char="Ø"/>
            </a:pPr>
            <a:r>
              <a:rPr lang="nl-NL" dirty="0">
                <a:solidFill>
                  <a:srgbClr val="0456A2"/>
                </a:solidFill>
              </a:rPr>
              <a:t> Lezen en voorlezen!!</a:t>
            </a:r>
          </a:p>
          <a:p>
            <a:pPr marL="457200" lvl="1" indent="0">
              <a:buNone/>
            </a:pPr>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endParaRPr lang="nl-NL" dirty="0">
              <a:solidFill>
                <a:srgbClr val="0456A2"/>
              </a:solidFill>
            </a:endParaRP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5409386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C5ABFC50-18BC-4340-A707-6DA9CD96AA25}"/>
              </a:ext>
            </a:extLst>
          </p:cNvPr>
          <p:cNvPicPr>
            <a:picLocks noChangeAspect="1"/>
          </p:cNvPicPr>
          <p:nvPr/>
        </p:nvPicPr>
        <p:blipFill>
          <a:blip r:embed="rId4"/>
          <a:stretch>
            <a:fillRect/>
          </a:stretch>
        </p:blipFill>
        <p:spPr>
          <a:xfrm>
            <a:off x="3473726" y="0"/>
            <a:ext cx="4914900" cy="6908884"/>
          </a:xfrm>
          <a:prstGeom prst="rect">
            <a:avLst/>
          </a:prstGeom>
        </p:spPr>
      </p:pic>
    </p:spTree>
    <p:extLst>
      <p:ext uri="{BB962C8B-B14F-4D97-AF65-F5344CB8AC3E}">
        <p14:creationId xmlns:p14="http://schemas.microsoft.com/office/powerpoint/2010/main" val="212876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813201" y="957108"/>
            <a:ext cx="10769197" cy="4670779"/>
          </a:xfrm>
          <a:noFill/>
        </p:spPr>
        <p:txBody>
          <a:bodyPr>
            <a:normAutofit lnSpcReduction="10000"/>
          </a:bodyPr>
          <a:lstStyle/>
          <a:p>
            <a:pPr marL="0" indent="0">
              <a:buNone/>
            </a:pPr>
            <a:r>
              <a:rPr lang="nl-NL" b="1" dirty="0">
                <a:solidFill>
                  <a:srgbClr val="0456A2"/>
                </a:solidFill>
              </a:rPr>
              <a:t>Schrijven (stellen)</a:t>
            </a:r>
          </a:p>
          <a:p>
            <a:pPr marL="0" indent="0">
              <a:buNone/>
            </a:pPr>
            <a:endParaRPr lang="nl-NL" dirty="0">
              <a:solidFill>
                <a:srgbClr val="0456A2"/>
              </a:solidFill>
            </a:endParaRPr>
          </a:p>
          <a:p>
            <a:pPr marL="0" indent="0">
              <a:buNone/>
            </a:pPr>
            <a:r>
              <a:rPr lang="nl-NL" dirty="0">
                <a:solidFill>
                  <a:srgbClr val="0456A2"/>
                </a:solidFill>
              </a:rPr>
              <a:t>Wat zijn goede schrijfopdrachten?</a:t>
            </a:r>
          </a:p>
          <a:p>
            <a:pPr marL="0" indent="0">
              <a:buNone/>
            </a:pPr>
            <a:r>
              <a:rPr lang="nl-NL" dirty="0">
                <a:solidFill>
                  <a:srgbClr val="0456A2"/>
                </a:solidFill>
              </a:rPr>
              <a:t>Dit is een punt van aandacht voor een later moment om goed over na te denken. Zie ook Rijke taal, vanaf </a:t>
            </a:r>
            <a:r>
              <a:rPr lang="nl-NL" dirty="0" err="1">
                <a:solidFill>
                  <a:srgbClr val="0456A2"/>
                </a:solidFill>
              </a:rPr>
              <a:t>blz</a:t>
            </a:r>
            <a:r>
              <a:rPr lang="nl-NL" dirty="0">
                <a:solidFill>
                  <a:srgbClr val="0456A2"/>
                </a:solidFill>
              </a:rPr>
              <a:t> 316.</a:t>
            </a:r>
          </a:p>
          <a:p>
            <a:pPr marL="0" indent="0">
              <a:buNone/>
            </a:pPr>
            <a:r>
              <a:rPr lang="nl-NL" dirty="0">
                <a:solidFill>
                  <a:srgbClr val="0456A2"/>
                </a:solidFill>
              </a:rPr>
              <a:t>Voor nu: gebruik schrijfopdrachten uit de methode aangevuld met eigen opdrachten.</a:t>
            </a:r>
          </a:p>
          <a:p>
            <a:pPr marL="0" indent="0">
              <a:buNone/>
            </a:pPr>
            <a:endParaRPr lang="nl-NL" dirty="0">
              <a:solidFill>
                <a:srgbClr val="0456A2"/>
              </a:solidFill>
            </a:endParaRPr>
          </a:p>
          <a:p>
            <a:pPr marL="0" indent="0">
              <a:buNone/>
            </a:pPr>
            <a:r>
              <a:rPr lang="nl-NL" dirty="0">
                <a:solidFill>
                  <a:srgbClr val="0456A2"/>
                </a:solidFill>
                <a:hlinkClick r:id="rId3"/>
              </a:rPr>
              <a:t>https://www.kennisrotonde.nl/vraag-en-antwoord/Correcte-zinnen-formuleren-in-schrijfopdrachten</a:t>
            </a: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6781743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699014" y="342802"/>
            <a:ext cx="10818316" cy="5215517"/>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0456A2"/>
                </a:solidFill>
                <a:effectLst/>
                <a:latin typeface="Calibri" panose="020F0502020204030204" pitchFamily="34" charset="0"/>
                <a:ea typeface="Calibri" panose="020F0502020204030204" pitchFamily="34" charset="0"/>
              </a:rPr>
              <a:t>Taal leren is complex, concentrisch. De uitvoering is echter redelijk eenduidig. Wat kun je doen?</a:t>
            </a:r>
          </a:p>
          <a:p>
            <a:pPr marL="0" indent="0">
              <a:buNone/>
            </a:pPr>
            <a:endParaRPr lang="nl-NL" b="1" dirty="0">
              <a:solidFill>
                <a:srgbClr val="0456A2"/>
              </a:solidFill>
              <a:effectLst/>
              <a:latin typeface="Calibri" panose="020F0502020204030204" pitchFamily="34" charset="0"/>
              <a:ea typeface="Calibri" panose="020F0502020204030204" pitchFamily="34" charset="0"/>
            </a:endParaRPr>
          </a:p>
          <a:p>
            <a:r>
              <a:rPr lang="nl-NL" dirty="0">
                <a:solidFill>
                  <a:srgbClr val="0456A2"/>
                </a:solidFill>
                <a:effectLst/>
                <a:latin typeface="Calibri" panose="020F0502020204030204" pitchFamily="34" charset="0"/>
                <a:ea typeface="Calibri" panose="020F0502020204030204" pitchFamily="34" charset="0"/>
              </a:rPr>
              <a:t>Woordenschat:  lezen, lezen, lezen, voorlezen, voorlezen</a:t>
            </a:r>
          </a:p>
          <a:p>
            <a:r>
              <a:rPr lang="nl-NL" dirty="0">
                <a:solidFill>
                  <a:srgbClr val="0456A2"/>
                </a:solidFill>
                <a:effectLst/>
                <a:latin typeface="Calibri" panose="020F0502020204030204" pitchFamily="34" charset="0"/>
                <a:ea typeface="Calibri" panose="020F0502020204030204" pitchFamily="34" charset="0"/>
              </a:rPr>
              <a:t>Taalbeschouwing</a:t>
            </a:r>
          </a:p>
          <a:p>
            <a:r>
              <a:rPr lang="nl-NL" dirty="0">
                <a:solidFill>
                  <a:srgbClr val="0456A2"/>
                </a:solidFill>
                <a:effectLst/>
                <a:latin typeface="Calibri" panose="020F0502020204030204" pitchFamily="34" charset="0"/>
                <a:ea typeface="Calibri" panose="020F0502020204030204" pitchFamily="34" charset="0"/>
              </a:rPr>
              <a:t>Spreekwoorden en gezegden</a:t>
            </a:r>
          </a:p>
          <a:p>
            <a:r>
              <a:rPr lang="nl-NL" dirty="0">
                <a:solidFill>
                  <a:srgbClr val="0456A2"/>
                </a:solidFill>
                <a:effectLst/>
                <a:latin typeface="Calibri" panose="020F0502020204030204" pitchFamily="34" charset="0"/>
                <a:ea typeface="Calibri" panose="020F0502020204030204" pitchFamily="34" charset="0"/>
              </a:rPr>
              <a:t>Zinsontleding: wees nuchter, wel belangrijk, maar niet altijd alle details . </a:t>
            </a:r>
          </a:p>
          <a:p>
            <a:r>
              <a:rPr lang="nl-NL" dirty="0">
                <a:solidFill>
                  <a:srgbClr val="0456A2"/>
                </a:solidFill>
                <a:effectLst/>
                <a:latin typeface="Calibri" panose="020F0502020204030204" pitchFamily="34" charset="0"/>
                <a:ea typeface="Calibri" panose="020F0502020204030204" pitchFamily="34" charset="0"/>
              </a:rPr>
              <a:t>Spelling: ook veel lezen en schrijven</a:t>
            </a:r>
          </a:p>
          <a:p>
            <a:r>
              <a:rPr lang="nl-NL" dirty="0">
                <a:solidFill>
                  <a:srgbClr val="0456A2"/>
                </a:solidFill>
                <a:effectLst/>
                <a:latin typeface="Calibri" panose="020F0502020204030204" pitchFamily="34" charset="0"/>
                <a:ea typeface="Calibri" panose="020F0502020204030204" pitchFamily="34" charset="0"/>
              </a:rPr>
              <a:t>Werkwoordspelling: vooral </a:t>
            </a:r>
            <a:r>
              <a:rPr lang="nl-NL" dirty="0" err="1">
                <a:solidFill>
                  <a:srgbClr val="0456A2"/>
                </a:solidFill>
                <a:effectLst/>
                <a:latin typeface="Calibri" panose="020F0502020204030204" pitchFamily="34" charset="0"/>
                <a:ea typeface="Calibri" panose="020F0502020204030204" pitchFamily="34" charset="0"/>
              </a:rPr>
              <a:t>dt</a:t>
            </a:r>
            <a:r>
              <a:rPr lang="nl-NL" dirty="0">
                <a:solidFill>
                  <a:srgbClr val="0456A2"/>
                </a:solidFill>
                <a:effectLst/>
                <a:latin typeface="Calibri" panose="020F0502020204030204" pitchFamily="34" charset="0"/>
                <a:ea typeface="Calibri" panose="020F0502020204030204" pitchFamily="34" charset="0"/>
              </a:rPr>
              <a:t> regels, wel regels, hou het simpel, ook veel schrijven en dictee</a:t>
            </a:r>
          </a:p>
          <a:p>
            <a:r>
              <a:rPr lang="nl-NL">
                <a:solidFill>
                  <a:srgbClr val="0456A2"/>
                </a:solidFill>
                <a:latin typeface="Calibri" panose="020F0502020204030204" pitchFamily="34" charset="0"/>
                <a:ea typeface="Calibri" panose="020F0502020204030204" pitchFamily="34" charset="0"/>
              </a:rPr>
              <a:t>Spreken en luisteren</a:t>
            </a:r>
            <a:endParaRPr lang="nl-NL" dirty="0">
              <a:solidFill>
                <a:srgbClr val="0456A2"/>
              </a:solidFill>
              <a:effectLst/>
              <a:latin typeface="Calibri" panose="020F0502020204030204" pitchFamily="34" charset="0"/>
              <a:ea typeface="Calibri" panose="020F0502020204030204" pitchFamily="34" charset="0"/>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7808605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3  Leerlijn taal</a:t>
            </a:r>
          </a:p>
        </p:txBody>
      </p:sp>
      <p:sp>
        <p:nvSpPr>
          <p:cNvPr id="3" name="Tijdelijke aanduiding voor inhoud 2"/>
          <p:cNvSpPr>
            <a:spLocks noGrp="1"/>
          </p:cNvSpPr>
          <p:nvPr>
            <p:ph idx="1"/>
          </p:nvPr>
        </p:nvSpPr>
        <p:spPr>
          <a:xfrm>
            <a:off x="404950" y="1410896"/>
            <a:ext cx="11535260" cy="4961903"/>
          </a:xfrm>
          <a:solidFill>
            <a:schemeClr val="accent4">
              <a:lumMod val="20000"/>
              <a:lumOff val="80000"/>
            </a:schemeClr>
          </a:solidFill>
        </p:spPr>
        <p:txBody>
          <a:bodyPr>
            <a:normAutofit fontScale="92500" lnSpcReduction="10000"/>
          </a:bodyPr>
          <a:lstStyle/>
          <a:p>
            <a:pPr marL="0" indent="0">
              <a:buNone/>
            </a:pPr>
            <a:r>
              <a:rPr lang="nl-NL" dirty="0">
                <a:solidFill>
                  <a:srgbClr val="002060"/>
                </a:solidFill>
              </a:rPr>
              <a:t>Bekijken</a:t>
            </a:r>
          </a:p>
          <a:p>
            <a:pPr lvl="1"/>
            <a:r>
              <a:rPr lang="nl-NL" dirty="0">
                <a:solidFill>
                  <a:srgbClr val="002060"/>
                </a:solidFill>
              </a:rPr>
              <a:t>Boek Leerlijnen voor het basisonderwijs, verdeeld over de leerjaren</a:t>
            </a:r>
          </a:p>
          <a:p>
            <a:pPr lvl="1"/>
            <a:r>
              <a:rPr lang="nl-NL" dirty="0">
                <a:solidFill>
                  <a:srgbClr val="002060"/>
                </a:solidFill>
              </a:rPr>
              <a:t>Doelen taal per groep van verschillende taalmethodes</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a:solidFill>
                  <a:srgbClr val="002060"/>
                </a:solidFill>
              </a:rPr>
              <a:t>Welke doelen zijn relevant bij taal?</a:t>
            </a:r>
          </a:p>
          <a:p>
            <a:r>
              <a:rPr lang="nl-NL" b="1" dirty="0">
                <a:solidFill>
                  <a:srgbClr val="002060"/>
                </a:solidFill>
              </a:rPr>
              <a:t>Is hier een methode voor nodig?</a:t>
            </a:r>
          </a:p>
          <a:p>
            <a:r>
              <a:rPr lang="nl-NL" b="1" dirty="0">
                <a:solidFill>
                  <a:srgbClr val="002060"/>
                </a:solidFill>
              </a:rPr>
              <a:t>Hoe plannen we dit in?</a:t>
            </a:r>
          </a:p>
          <a:p>
            <a:r>
              <a:rPr lang="nl-NL" b="1" dirty="0">
                <a:solidFill>
                  <a:srgbClr val="002060"/>
                </a:solidFill>
              </a:rPr>
              <a:t>Wil je dit, wat is het alternatief?</a:t>
            </a:r>
          </a:p>
          <a:p>
            <a:r>
              <a:rPr lang="nl-NL" b="1" dirty="0">
                <a:solidFill>
                  <a:srgbClr val="002060"/>
                </a:solidFill>
              </a:rPr>
              <a:t>Wat hebben leerkrachten nodig?</a:t>
            </a:r>
          </a:p>
          <a:p>
            <a:r>
              <a:rPr lang="nl-NL" sz="3600" b="1" dirty="0">
                <a:solidFill>
                  <a:srgbClr val="002060"/>
                </a:solidFill>
              </a:rPr>
              <a:t>Hoe borgen we dit op schoolniveau op de langere termijn?</a:t>
            </a:r>
            <a:endParaRPr lang="nl-NL" sz="3600"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rot="474319">
            <a:off x="9318955" y="662400"/>
            <a:ext cx="2404960" cy="3378732"/>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Doelen voor deze dag</a:t>
            </a:r>
          </a:p>
        </p:txBody>
      </p:sp>
      <p:sp>
        <p:nvSpPr>
          <p:cNvPr id="6" name="Tijdelijke aanduiding voor inhoud 5"/>
          <p:cNvSpPr>
            <a:spLocks noGrp="1"/>
          </p:cNvSpPr>
          <p:nvPr>
            <p:ph idx="1"/>
          </p:nvPr>
        </p:nvSpPr>
        <p:spPr/>
        <p:txBody>
          <a:bodyPr/>
          <a:lstStyle/>
          <a:p>
            <a:r>
              <a:rPr lang="nl-NL" dirty="0">
                <a:solidFill>
                  <a:srgbClr val="0B5DA7"/>
                </a:solidFill>
              </a:rPr>
              <a:t>We hebben inzicht in de referentieniveaus voor rekenen en taal</a:t>
            </a:r>
          </a:p>
          <a:p>
            <a:r>
              <a:rPr lang="nl-NL" dirty="0">
                <a:solidFill>
                  <a:srgbClr val="0B5DA7"/>
                </a:solidFill>
              </a:rPr>
              <a:t>We hebben zicht op de doelen voor taal per leerjaar</a:t>
            </a:r>
          </a:p>
          <a:p>
            <a:r>
              <a:rPr lang="nl-NL" dirty="0">
                <a:solidFill>
                  <a:srgbClr val="0B5DA7"/>
                </a:solidFill>
              </a:rPr>
              <a:t>We begrijpen waar de ruimte zit om keuzes te maken uit de methode als we werken vanuit leerlijnen</a:t>
            </a:r>
          </a:p>
          <a:p>
            <a:r>
              <a:rPr lang="nl-NL" dirty="0">
                <a:solidFill>
                  <a:srgbClr val="0B5DA7"/>
                </a:solidFill>
              </a:rPr>
              <a:t>We denken na over de route om te komen tot het werken vanuit leerlijnen op onze school</a:t>
            </a:r>
          </a:p>
          <a:p>
            <a:endParaRPr lang="nl-NL" dirty="0">
              <a:solidFill>
                <a:srgbClr val="0B5DA7"/>
              </a:solidFill>
            </a:endParaRPr>
          </a:p>
          <a:p>
            <a:endParaRPr lang="nl-NL" dirty="0">
              <a:solidFill>
                <a:srgbClr val="0B5DA7"/>
              </a:solidFill>
            </a:endParaRP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026512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5237</TotalTime>
  <Words>3230</Words>
  <Application>Microsoft Office PowerPoint</Application>
  <PresentationFormat>Breedbeeld</PresentationFormat>
  <Paragraphs>470</Paragraphs>
  <Slides>76</Slides>
  <Notes>42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76</vt:i4>
      </vt:variant>
    </vt:vector>
  </HeadingPairs>
  <TitlesOfParts>
    <vt:vector size="83" baseType="lpstr">
      <vt:lpstr>Arial</vt:lpstr>
      <vt:lpstr>Arial Rounded MT Bold</vt:lpstr>
      <vt:lpstr>Calibri</vt:lpstr>
      <vt:lpstr>Calibri Light</vt:lpstr>
      <vt:lpstr>Verdana</vt:lpstr>
      <vt:lpstr>Wingdings</vt:lpstr>
      <vt:lpstr>Kantoorthema</vt:lpstr>
      <vt:lpstr>PowerPoint-presentatie</vt:lpstr>
      <vt:lpstr>Even voorstellen</vt:lpstr>
      <vt:lpstr>Studiemorgen ‘Doelgericht werken vanuit leerlijnen’</vt:lpstr>
      <vt:lpstr>Doelen voor deze dag</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Conclusie</vt:lpstr>
      <vt:lpstr>Opdracht 1: De referentieniveaus </vt:lpstr>
      <vt:lpstr>PowerPoint-presentatie</vt:lpstr>
      <vt:lpstr>PowerPoint-presentatie</vt:lpstr>
      <vt:lpstr>2. Van methode naar leerlijn</vt:lpstr>
      <vt:lpstr>Waarom wil je losser komen van je methode?</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Leerlijn taal</vt:lpstr>
      <vt:lpstr>Rijke taal</vt:lpstr>
      <vt:lpstr>Referentieniveaus taal, domeinen</vt:lpstr>
      <vt:lpstr>Leerprocessen en ontwikkelingsprocessen</vt:lpstr>
      <vt:lpstr>Leerprocessen en ontwikkelingsprocessen</vt:lpstr>
      <vt:lpstr>Woordenschat</vt:lpstr>
      <vt:lpstr>Leerprocessen en ontwikkelingsprocessen</vt:lpstr>
      <vt:lpstr>Leerprocessen en ontwikkelingsprocessen</vt:lpstr>
      <vt:lpstr>Leerlijn lezen, wat is leesbegrip</vt:lpstr>
      <vt:lpstr>Leerlijn begrijpend lezen</vt:lpstr>
      <vt:lpstr>Begrijpend lezen: tekst- hard -hoofdvragen</vt:lpstr>
      <vt:lpstr>PowerPoint-presentatie</vt:lpstr>
      <vt:lpstr>Leerprocessen en ontwikkelingsprocessen</vt:lpstr>
      <vt:lpstr>PowerPoint-presentatie</vt:lpstr>
      <vt:lpstr>Opdracht 3  Leerlijn taal</vt:lpstr>
      <vt:lpstr>Filmpje kindgesprekken</vt:lpstr>
      <vt:lpstr>PowerPoint-presentatie</vt:lpstr>
      <vt:lpstr>Doelen voor deze dag</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119</cp:revision>
  <cp:lastPrinted>2023-11-01T20:17:32Z</cp:lastPrinted>
  <dcterms:created xsi:type="dcterms:W3CDTF">2019-12-07T18:56:50Z</dcterms:created>
  <dcterms:modified xsi:type="dcterms:W3CDTF">2023-11-01T20:21:26Z</dcterms:modified>
</cp:coreProperties>
</file>