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6" r:id="rId2"/>
    <p:sldId id="447" r:id="rId3"/>
    <p:sldId id="422" r:id="rId4"/>
    <p:sldId id="448" r:id="rId5"/>
    <p:sldId id="449" r:id="rId6"/>
    <p:sldId id="450" r:id="rId7"/>
    <p:sldId id="401" r:id="rId8"/>
    <p:sldId id="452" r:id="rId9"/>
    <p:sldId id="451" r:id="rId10"/>
    <p:sldId id="453" r:id="rId11"/>
    <p:sldId id="350" r:id="rId12"/>
  </p:sldIdLst>
  <p:sldSz cx="12192000" cy="6858000"/>
  <p:notesSz cx="6858000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CF"/>
    <a:srgbClr val="0FF936"/>
    <a:srgbClr val="0456A2"/>
    <a:srgbClr val="66AB38"/>
    <a:srgbClr val="000000"/>
    <a:srgbClr val="00ADD2"/>
    <a:srgbClr val="00ADCE"/>
    <a:srgbClr val="2B71B1"/>
    <a:srgbClr val="87B632"/>
    <a:srgbClr val="2AB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9E0ED3-57B4-4EFD-95A3-7C4780E366E0}" v="14" dt="2023-12-05T15:10:37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rten van der Steeg" userId="a6dc0641affce8f0" providerId="LiveId" clId="{6D9E0ED3-57B4-4EFD-95A3-7C4780E366E0}"/>
    <pc:docChg chg="undo redo custSel addSld delSld modSld sldOrd">
      <pc:chgData name="Maarten van der Steeg" userId="a6dc0641affce8f0" providerId="LiveId" clId="{6D9E0ED3-57B4-4EFD-95A3-7C4780E366E0}" dt="2023-12-05T15:11:52.445" v="1028" actId="47"/>
      <pc:docMkLst>
        <pc:docMk/>
      </pc:docMkLst>
      <pc:sldChg chg="modSp del mod">
        <pc:chgData name="Maarten van der Steeg" userId="a6dc0641affce8f0" providerId="LiveId" clId="{6D9E0ED3-57B4-4EFD-95A3-7C4780E366E0}" dt="2023-12-05T15:11:50.962" v="1027" actId="47"/>
        <pc:sldMkLst>
          <pc:docMk/>
          <pc:sldMk cId="3339491945" sldId="302"/>
        </pc:sldMkLst>
        <pc:graphicFrameChg chg="modGraphic">
          <ac:chgData name="Maarten van der Steeg" userId="a6dc0641affce8f0" providerId="LiveId" clId="{6D9E0ED3-57B4-4EFD-95A3-7C4780E366E0}" dt="2023-12-05T10:01:33.666" v="912" actId="20577"/>
          <ac:graphicFrameMkLst>
            <pc:docMk/>
            <pc:sldMk cId="3339491945" sldId="302"/>
            <ac:graphicFrameMk id="6" creationId="{DAF2A2E4-FC08-4787-9A29-AF54AED90BFC}"/>
          </ac:graphicFrameMkLst>
        </pc:graphicFrameChg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2032201246" sldId="322"/>
        </pc:sldMkLst>
      </pc:sldChg>
      <pc:sldChg chg="del">
        <pc:chgData name="Maarten van der Steeg" userId="a6dc0641affce8f0" providerId="LiveId" clId="{6D9E0ED3-57B4-4EFD-95A3-7C4780E366E0}" dt="2023-12-05T15:11:52.445" v="1028" actId="47"/>
        <pc:sldMkLst>
          <pc:docMk/>
          <pc:sldMk cId="2748228977" sldId="333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1036267274" sldId="342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239297409" sldId="394"/>
        </pc:sldMkLst>
      </pc:sldChg>
      <pc:sldChg chg="addSp delSp modSp mod">
        <pc:chgData name="Maarten van der Steeg" userId="a6dc0641affce8f0" providerId="LiveId" clId="{6D9E0ED3-57B4-4EFD-95A3-7C4780E366E0}" dt="2023-12-05T10:01:32.772" v="911" actId="688"/>
        <pc:sldMkLst>
          <pc:docMk/>
          <pc:sldMk cId="1329529437" sldId="401"/>
        </pc:sldMkLst>
        <pc:spChg chg="mod">
          <ac:chgData name="Maarten van der Steeg" userId="a6dc0641affce8f0" providerId="LiveId" clId="{6D9E0ED3-57B4-4EFD-95A3-7C4780E366E0}" dt="2023-12-05T09:47:37.396" v="713" actId="20577"/>
          <ac:spMkLst>
            <pc:docMk/>
            <pc:sldMk cId="1329529437" sldId="401"/>
            <ac:spMk id="2" creationId="{00000000-0000-0000-0000-000000000000}"/>
          </ac:spMkLst>
        </pc:spChg>
        <pc:picChg chg="add mod">
          <ac:chgData name="Maarten van der Steeg" userId="a6dc0641affce8f0" providerId="LiveId" clId="{6D9E0ED3-57B4-4EFD-95A3-7C4780E366E0}" dt="2023-12-05T10:01:32.772" v="911" actId="688"/>
          <ac:picMkLst>
            <pc:docMk/>
            <pc:sldMk cId="1329529437" sldId="401"/>
            <ac:picMk id="4" creationId="{435A88A0-CE22-789E-325A-3095C1234B41}"/>
          </ac:picMkLst>
        </pc:picChg>
        <pc:picChg chg="del">
          <ac:chgData name="Maarten van der Steeg" userId="a6dc0641affce8f0" providerId="LiveId" clId="{6D9E0ED3-57B4-4EFD-95A3-7C4780E366E0}" dt="2023-12-05T09:47:40.302" v="714" actId="478"/>
          <ac:picMkLst>
            <pc:docMk/>
            <pc:sldMk cId="1329529437" sldId="401"/>
            <ac:picMk id="5" creationId="{66436A19-A046-419F-809C-4CD7621FC4E2}"/>
          </ac:picMkLst>
        </pc:picChg>
        <pc:picChg chg="mod">
          <ac:chgData name="Maarten van der Steeg" userId="a6dc0641affce8f0" providerId="LiveId" clId="{6D9E0ED3-57B4-4EFD-95A3-7C4780E366E0}" dt="2023-12-05T09:50:46.407" v="863" actId="1076"/>
          <ac:picMkLst>
            <pc:docMk/>
            <pc:sldMk cId="1329529437" sldId="401"/>
            <ac:picMk id="6" creationId="{00000000-0000-0000-0000-000000000000}"/>
          </ac:picMkLst>
        </pc:picChg>
      </pc:sldChg>
      <pc:sldChg chg="modSp mod">
        <pc:chgData name="Maarten van der Steeg" userId="a6dc0641affce8f0" providerId="LiveId" clId="{6D9E0ED3-57B4-4EFD-95A3-7C4780E366E0}" dt="2023-12-05T09:42:06.079" v="176" actId="27636"/>
        <pc:sldMkLst>
          <pc:docMk/>
          <pc:sldMk cId="2056638185" sldId="422"/>
        </pc:sldMkLst>
        <pc:spChg chg="mod">
          <ac:chgData name="Maarten van der Steeg" userId="a6dc0641affce8f0" providerId="LiveId" clId="{6D9E0ED3-57B4-4EFD-95A3-7C4780E366E0}" dt="2023-12-05T09:41:12.221" v="3" actId="20577"/>
          <ac:spMkLst>
            <pc:docMk/>
            <pc:sldMk cId="2056638185" sldId="422"/>
            <ac:spMk id="4" creationId="{00000000-0000-0000-0000-000000000000}"/>
          </ac:spMkLst>
        </pc:spChg>
        <pc:spChg chg="mod">
          <ac:chgData name="Maarten van der Steeg" userId="a6dc0641affce8f0" providerId="LiveId" clId="{6D9E0ED3-57B4-4EFD-95A3-7C4780E366E0}" dt="2023-12-05T09:42:06.079" v="176" actId="27636"/>
          <ac:spMkLst>
            <pc:docMk/>
            <pc:sldMk cId="2056638185" sldId="422"/>
            <ac:spMk id="6" creationId="{00000000-0000-0000-0000-000000000000}"/>
          </ac:spMkLst>
        </pc:spChg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253730455" sldId="424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263787515" sldId="426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1730374419" sldId="427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307683927" sldId="428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2456371078" sldId="430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2328946276" sldId="431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1425862392" sldId="434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76019137" sldId="436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2899749785" sldId="437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1678174300" sldId="438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1540938608" sldId="439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212876064" sldId="440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1270401120" sldId="441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2520761476" sldId="442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1277571999" sldId="443"/>
        </pc:sldMkLst>
      </pc:sldChg>
      <pc:sldChg chg="del">
        <pc:chgData name="Maarten van der Steeg" userId="a6dc0641affce8f0" providerId="LiveId" clId="{6D9E0ED3-57B4-4EFD-95A3-7C4780E366E0}" dt="2023-12-05T12:58:59.380" v="928" actId="47"/>
        <pc:sldMkLst>
          <pc:docMk/>
          <pc:sldMk cId="3106496274" sldId="446"/>
        </pc:sldMkLst>
      </pc:sldChg>
      <pc:sldChg chg="addSp delSp modSp mod">
        <pc:chgData name="Maarten van der Steeg" userId="a6dc0641affce8f0" providerId="LiveId" clId="{6D9E0ED3-57B4-4EFD-95A3-7C4780E366E0}" dt="2023-12-05T15:11:47.521" v="1026" actId="478"/>
        <pc:sldMkLst>
          <pc:docMk/>
          <pc:sldMk cId="1090878898" sldId="447"/>
        </pc:sldMkLst>
        <pc:graphicFrameChg chg="add del mod modGraphic">
          <ac:chgData name="Maarten van der Steeg" userId="a6dc0641affce8f0" providerId="LiveId" clId="{6D9E0ED3-57B4-4EFD-95A3-7C4780E366E0}" dt="2023-12-05T15:11:47.521" v="1026" actId="478"/>
          <ac:graphicFrameMkLst>
            <pc:docMk/>
            <pc:sldMk cId="1090878898" sldId="447"/>
            <ac:graphicFrameMk id="2" creationId="{2E2E914D-1620-0964-56DF-394AC2A98C38}"/>
          </ac:graphicFrameMkLst>
        </pc:graphicFrameChg>
        <pc:graphicFrameChg chg="mod modGraphic">
          <ac:chgData name="Maarten van der Steeg" userId="a6dc0641affce8f0" providerId="LiveId" clId="{6D9E0ED3-57B4-4EFD-95A3-7C4780E366E0}" dt="2023-12-05T15:11:43.333" v="1025" actId="6549"/>
          <ac:graphicFrameMkLst>
            <pc:docMk/>
            <pc:sldMk cId="1090878898" sldId="447"/>
            <ac:graphicFrameMk id="6" creationId="{DAF2A2E4-FC08-4787-9A29-AF54AED90BFC}"/>
          </ac:graphicFrameMkLst>
        </pc:graphicFrameChg>
        <pc:picChg chg="mod">
          <ac:chgData name="Maarten van der Steeg" userId="a6dc0641affce8f0" providerId="LiveId" clId="{6D9E0ED3-57B4-4EFD-95A3-7C4780E366E0}" dt="2023-12-05T10:02:18.618" v="917" actId="1076"/>
          <ac:picMkLst>
            <pc:docMk/>
            <pc:sldMk cId="1090878898" sldId="447"/>
            <ac:picMk id="7" creationId="{99E696B1-AAC8-44DF-9A24-148E6DCBE243}"/>
          </ac:picMkLst>
        </pc:picChg>
      </pc:sldChg>
      <pc:sldChg chg="modSp add mod">
        <pc:chgData name="Maarten van der Steeg" userId="a6dc0641affce8f0" providerId="LiveId" clId="{6D9E0ED3-57B4-4EFD-95A3-7C4780E366E0}" dt="2023-12-05T09:48:28.646" v="759" actId="20577"/>
        <pc:sldMkLst>
          <pc:docMk/>
          <pc:sldMk cId="7781706" sldId="448"/>
        </pc:sldMkLst>
        <pc:spChg chg="mod">
          <ac:chgData name="Maarten van der Steeg" userId="a6dc0641affce8f0" providerId="LiveId" clId="{6D9E0ED3-57B4-4EFD-95A3-7C4780E366E0}" dt="2023-12-05T09:42:41.472" v="229" actId="20577"/>
          <ac:spMkLst>
            <pc:docMk/>
            <pc:sldMk cId="7781706" sldId="448"/>
            <ac:spMk id="4" creationId="{00000000-0000-0000-0000-000000000000}"/>
          </ac:spMkLst>
        </pc:spChg>
        <pc:spChg chg="mod">
          <ac:chgData name="Maarten van der Steeg" userId="a6dc0641affce8f0" providerId="LiveId" clId="{6D9E0ED3-57B4-4EFD-95A3-7C4780E366E0}" dt="2023-12-05T09:48:28.646" v="759" actId="20577"/>
          <ac:spMkLst>
            <pc:docMk/>
            <pc:sldMk cId="7781706" sldId="448"/>
            <ac:spMk id="6" creationId="{00000000-0000-0000-0000-000000000000}"/>
          </ac:spMkLst>
        </pc:spChg>
      </pc:sldChg>
      <pc:sldChg chg="modSp add mod">
        <pc:chgData name="Maarten van der Steeg" userId="a6dc0641affce8f0" providerId="LiveId" clId="{6D9E0ED3-57B4-4EFD-95A3-7C4780E366E0}" dt="2023-12-05T09:49:14.935" v="858" actId="6549"/>
        <pc:sldMkLst>
          <pc:docMk/>
          <pc:sldMk cId="3117872219" sldId="449"/>
        </pc:sldMkLst>
        <pc:spChg chg="mod">
          <ac:chgData name="Maarten van der Steeg" userId="a6dc0641affce8f0" providerId="LiveId" clId="{6D9E0ED3-57B4-4EFD-95A3-7C4780E366E0}" dt="2023-12-05T09:44:44.651" v="374" actId="20577"/>
          <ac:spMkLst>
            <pc:docMk/>
            <pc:sldMk cId="3117872219" sldId="449"/>
            <ac:spMk id="4" creationId="{00000000-0000-0000-0000-000000000000}"/>
          </ac:spMkLst>
        </pc:spChg>
        <pc:spChg chg="mod">
          <ac:chgData name="Maarten van der Steeg" userId="a6dc0641affce8f0" providerId="LiveId" clId="{6D9E0ED3-57B4-4EFD-95A3-7C4780E366E0}" dt="2023-12-05T09:49:14.935" v="858" actId="6549"/>
          <ac:spMkLst>
            <pc:docMk/>
            <pc:sldMk cId="3117872219" sldId="449"/>
            <ac:spMk id="6" creationId="{00000000-0000-0000-0000-000000000000}"/>
          </ac:spMkLst>
        </pc:spChg>
      </pc:sldChg>
      <pc:sldChg chg="modSp add mod">
        <pc:chgData name="Maarten van der Steeg" userId="a6dc0641affce8f0" providerId="LiveId" clId="{6D9E0ED3-57B4-4EFD-95A3-7C4780E366E0}" dt="2023-12-05T09:47:28.276" v="704" actId="20577"/>
        <pc:sldMkLst>
          <pc:docMk/>
          <pc:sldMk cId="2734362660" sldId="450"/>
        </pc:sldMkLst>
        <pc:spChg chg="mod">
          <ac:chgData name="Maarten van der Steeg" userId="a6dc0641affce8f0" providerId="LiveId" clId="{6D9E0ED3-57B4-4EFD-95A3-7C4780E366E0}" dt="2023-12-05T09:46:50.611" v="532" actId="20577"/>
          <ac:spMkLst>
            <pc:docMk/>
            <pc:sldMk cId="2734362660" sldId="450"/>
            <ac:spMk id="4" creationId="{00000000-0000-0000-0000-000000000000}"/>
          </ac:spMkLst>
        </pc:spChg>
        <pc:spChg chg="mod">
          <ac:chgData name="Maarten van der Steeg" userId="a6dc0641affce8f0" providerId="LiveId" clId="{6D9E0ED3-57B4-4EFD-95A3-7C4780E366E0}" dt="2023-12-05T09:47:28.276" v="704" actId="20577"/>
          <ac:spMkLst>
            <pc:docMk/>
            <pc:sldMk cId="2734362660" sldId="450"/>
            <ac:spMk id="6" creationId="{00000000-0000-0000-0000-000000000000}"/>
          </ac:spMkLst>
        </pc:spChg>
      </pc:sldChg>
      <pc:sldChg chg="addSp delSp modSp add mod">
        <pc:chgData name="Maarten van der Steeg" userId="a6dc0641affce8f0" providerId="LiveId" clId="{6D9E0ED3-57B4-4EFD-95A3-7C4780E366E0}" dt="2023-12-05T14:42:01.739" v="949" actId="14100"/>
        <pc:sldMkLst>
          <pc:docMk/>
          <pc:sldMk cId="1406421591" sldId="451"/>
        </pc:sldMkLst>
        <pc:spChg chg="mod">
          <ac:chgData name="Maarten van der Steeg" userId="a6dc0641affce8f0" providerId="LiveId" clId="{6D9E0ED3-57B4-4EFD-95A3-7C4780E366E0}" dt="2023-12-05T14:41:09.249" v="940" actId="1076"/>
          <ac:spMkLst>
            <pc:docMk/>
            <pc:sldMk cId="1406421591" sldId="451"/>
            <ac:spMk id="2" creationId="{00000000-0000-0000-0000-000000000000}"/>
          </ac:spMkLst>
        </pc:spChg>
        <pc:picChg chg="del">
          <ac:chgData name="Maarten van der Steeg" userId="a6dc0641affce8f0" providerId="LiveId" clId="{6D9E0ED3-57B4-4EFD-95A3-7C4780E366E0}" dt="2023-12-05T12:56:59.084" v="919" actId="478"/>
          <ac:picMkLst>
            <pc:docMk/>
            <pc:sldMk cId="1406421591" sldId="451"/>
            <ac:picMk id="4" creationId="{435A88A0-CE22-789E-325A-3095C1234B41}"/>
          </ac:picMkLst>
        </pc:picChg>
        <pc:picChg chg="add mod">
          <ac:chgData name="Maarten van der Steeg" userId="a6dc0641affce8f0" providerId="LiveId" clId="{6D9E0ED3-57B4-4EFD-95A3-7C4780E366E0}" dt="2023-12-05T14:41:54.701" v="948" actId="14100"/>
          <ac:picMkLst>
            <pc:docMk/>
            <pc:sldMk cId="1406421591" sldId="451"/>
            <ac:picMk id="5" creationId="{179A7849-0A74-7F62-AE20-05AEC2E0ABF0}"/>
          </ac:picMkLst>
        </pc:picChg>
        <pc:picChg chg="mod ord">
          <ac:chgData name="Maarten van der Steeg" userId="a6dc0641affce8f0" providerId="LiveId" clId="{6D9E0ED3-57B4-4EFD-95A3-7C4780E366E0}" dt="2023-12-05T14:41:02.790" v="939" actId="167"/>
          <ac:picMkLst>
            <pc:docMk/>
            <pc:sldMk cId="1406421591" sldId="451"/>
            <ac:picMk id="6" creationId="{00000000-0000-0000-0000-000000000000}"/>
          </ac:picMkLst>
        </pc:picChg>
        <pc:picChg chg="add mod">
          <ac:chgData name="Maarten van der Steeg" userId="a6dc0641affce8f0" providerId="LiveId" clId="{6D9E0ED3-57B4-4EFD-95A3-7C4780E366E0}" dt="2023-12-05T14:42:01.739" v="949" actId="14100"/>
          <ac:picMkLst>
            <pc:docMk/>
            <pc:sldMk cId="1406421591" sldId="451"/>
            <ac:picMk id="8" creationId="{5B9C8E81-E35B-06AC-B382-43763B0DF9A4}"/>
          </ac:picMkLst>
        </pc:picChg>
      </pc:sldChg>
      <pc:sldChg chg="addSp delSp modSp add mod ord">
        <pc:chgData name="Maarten van der Steeg" userId="a6dc0641affce8f0" providerId="LiveId" clId="{6D9E0ED3-57B4-4EFD-95A3-7C4780E366E0}" dt="2023-12-05T14:48:49.463" v="977" actId="1076"/>
        <pc:sldMkLst>
          <pc:docMk/>
          <pc:sldMk cId="1441627126" sldId="452"/>
        </pc:sldMkLst>
        <pc:spChg chg="add">
          <ac:chgData name="Maarten van der Steeg" userId="a6dc0641affce8f0" providerId="LiveId" clId="{6D9E0ED3-57B4-4EFD-95A3-7C4780E366E0}" dt="2023-12-05T12:57:08.676" v="922"/>
          <ac:spMkLst>
            <pc:docMk/>
            <pc:sldMk cId="1441627126" sldId="452"/>
            <ac:spMk id="3" creationId="{EB4FB12F-8691-DB5D-9367-A89D55935B85}"/>
          </ac:spMkLst>
        </pc:spChg>
        <pc:picChg chg="del">
          <ac:chgData name="Maarten van der Steeg" userId="a6dc0641affce8f0" providerId="LiveId" clId="{6D9E0ED3-57B4-4EFD-95A3-7C4780E366E0}" dt="2023-12-05T12:57:03.884" v="921" actId="478"/>
          <ac:picMkLst>
            <pc:docMk/>
            <pc:sldMk cId="1441627126" sldId="452"/>
            <ac:picMk id="4" creationId="{435A88A0-CE22-789E-325A-3095C1234B41}"/>
          </ac:picMkLst>
        </pc:picChg>
        <pc:picChg chg="add del mod">
          <ac:chgData name="Maarten van der Steeg" userId="a6dc0641affce8f0" providerId="LiveId" clId="{6D9E0ED3-57B4-4EFD-95A3-7C4780E366E0}" dt="2023-12-05T14:48:34.471" v="967" actId="478"/>
          <ac:picMkLst>
            <pc:docMk/>
            <pc:sldMk cId="1441627126" sldId="452"/>
            <ac:picMk id="5" creationId="{1A9B9698-4EEC-992D-7215-C07F2888796C}"/>
          </ac:picMkLst>
        </pc:picChg>
        <pc:picChg chg="add mod">
          <ac:chgData name="Maarten van der Steeg" userId="a6dc0641affce8f0" providerId="LiveId" clId="{6D9E0ED3-57B4-4EFD-95A3-7C4780E366E0}" dt="2023-12-05T14:48:49.463" v="977" actId="1076"/>
          <ac:picMkLst>
            <pc:docMk/>
            <pc:sldMk cId="1441627126" sldId="452"/>
            <ac:picMk id="7" creationId="{D6043F56-6848-A904-3A56-39ECC9556FCA}"/>
          </ac:picMkLst>
        </pc:picChg>
        <pc:picChg chg="add mod">
          <ac:chgData name="Maarten van der Steeg" userId="a6dc0641affce8f0" providerId="LiveId" clId="{6D9E0ED3-57B4-4EFD-95A3-7C4780E366E0}" dt="2023-12-05T14:48:45.309" v="974" actId="14100"/>
          <ac:picMkLst>
            <pc:docMk/>
            <pc:sldMk cId="1441627126" sldId="452"/>
            <ac:picMk id="9" creationId="{EBA78CFB-5EF2-A345-8192-6B3E44580A09}"/>
          </ac:picMkLst>
        </pc:picChg>
      </pc:sldChg>
      <pc:sldChg chg="addSp delSp modSp add del mod">
        <pc:chgData name="Maarten van der Steeg" userId="a6dc0641affce8f0" providerId="LiveId" clId="{6D9E0ED3-57B4-4EFD-95A3-7C4780E366E0}" dt="2023-12-05T15:09:51.312" v="983" actId="1076"/>
        <pc:sldMkLst>
          <pc:docMk/>
          <pc:sldMk cId="91120041" sldId="453"/>
        </pc:sldMkLst>
        <pc:picChg chg="add del mod">
          <ac:chgData name="Maarten van der Steeg" userId="a6dc0641affce8f0" providerId="LiveId" clId="{6D9E0ED3-57B4-4EFD-95A3-7C4780E366E0}" dt="2023-12-05T14:46:13.379" v="960" actId="21"/>
          <ac:picMkLst>
            <pc:docMk/>
            <pc:sldMk cId="91120041" sldId="453"/>
            <ac:picMk id="4" creationId="{6490182C-3E64-ACBA-E162-4F0CB92574FB}"/>
          </ac:picMkLst>
        </pc:picChg>
        <pc:picChg chg="del">
          <ac:chgData name="Maarten van der Steeg" userId="a6dc0641affce8f0" providerId="LiveId" clId="{6D9E0ED3-57B4-4EFD-95A3-7C4780E366E0}" dt="2023-12-05T14:43:28.551" v="951" actId="478"/>
          <ac:picMkLst>
            <pc:docMk/>
            <pc:sldMk cId="91120041" sldId="453"/>
            <ac:picMk id="5" creationId="{179A7849-0A74-7F62-AE20-05AEC2E0ABF0}"/>
          </ac:picMkLst>
        </pc:picChg>
        <pc:picChg chg="del">
          <ac:chgData name="Maarten van der Steeg" userId="a6dc0641affce8f0" providerId="LiveId" clId="{6D9E0ED3-57B4-4EFD-95A3-7C4780E366E0}" dt="2023-12-05T14:43:28.933" v="952" actId="478"/>
          <ac:picMkLst>
            <pc:docMk/>
            <pc:sldMk cId="91120041" sldId="453"/>
            <ac:picMk id="8" creationId="{5B9C8E81-E35B-06AC-B382-43763B0DF9A4}"/>
          </ac:picMkLst>
        </pc:picChg>
        <pc:picChg chg="add mod">
          <ac:chgData name="Maarten van der Steeg" userId="a6dc0641affce8f0" providerId="LiveId" clId="{6D9E0ED3-57B4-4EFD-95A3-7C4780E366E0}" dt="2023-12-05T15:09:51.312" v="983" actId="1076"/>
          <ac:picMkLst>
            <pc:docMk/>
            <pc:sldMk cId="91120041" sldId="453"/>
            <ac:picMk id="9" creationId="{110F4DF1-A580-37DA-1384-1077201035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r">
              <a:defRPr sz="1300"/>
            </a:lvl1pPr>
          </a:lstStyle>
          <a:p>
            <a:fld id="{1F645FDA-D51D-4773-85F8-7FB74DC38A24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3" tIns="48006" rIns="96013" bIns="4800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51984"/>
            <a:ext cx="5486400" cy="3887986"/>
          </a:xfrm>
          <a:prstGeom prst="rect">
            <a:avLst/>
          </a:prstGeom>
        </p:spPr>
        <p:txBody>
          <a:bodyPr vert="horz" lIns="96013" tIns="48006" rIns="96013" bIns="48006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6013" tIns="48006" rIns="96013" bIns="48006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6013" tIns="48006" rIns="96013" bIns="48006" rtlCol="0" anchor="b"/>
          <a:lstStyle>
            <a:lvl1pPr algn="r">
              <a:defRPr sz="1300"/>
            </a:lvl1pPr>
          </a:lstStyle>
          <a:p>
            <a:fld id="{1AA0B119-BECA-4257-A2C1-D3F8BA969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13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92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7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80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32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25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244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60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32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403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26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53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40E7C-98D1-4C59-816B-CF7E22FC8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90A213-3C59-4B25-9DDE-6D1D66698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4077E-2176-4274-A75B-8F818202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D2B49C-815E-42B8-9735-606F0901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74864-E678-4F6B-9618-6F834CEF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86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E9D3E-EA15-407A-A957-BAA8D84F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50D85C-D752-4952-AF48-CBD54B1C5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7FB879-CCA5-42F3-8A9E-0D6C583C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13E99D-9949-48E8-A5EF-007CF31B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770A53-4924-425A-82BF-928D1724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4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5C2351-C859-4F3A-9E5B-A2172F151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DEEF3E-6ADD-439E-94DF-48A1AD524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6B3390-D7C6-486B-B396-82B73114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81E73D-4EF5-4915-A33C-ABF4D81B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DA627A-6919-490E-9455-9AF021ED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71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3F47D-C2C3-4FE4-AE1F-A1F2FBC8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8076EF-A0A4-4B4D-9D5A-C67FD6203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0FC0B-8FC5-4D25-9808-275631B4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DEE76-4898-4399-985D-CD625919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F4D748-C4B0-4977-9440-4B7B63B9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75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B8F50-CCD8-4878-89D8-2BD48609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E92E0-82EE-47BE-9A87-B777DFD56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2E70E7-3943-467E-84CF-B2344294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6F837A-0EE0-45C7-A610-893FEBA1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424134-3FBB-4097-A530-BE9B4B7E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9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F8C33-F7EF-418C-A2C1-02FCD9D5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33100-5673-4F57-B078-9BD2E206D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FCC526-C6DC-44C4-88D0-FE88A2BD3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9D2CE5-F506-4EB9-ACA2-CC8061C5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466735-6BD1-496E-924B-45EB966B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41CC78-6878-42E2-877F-10877AED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7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3936F-DCCF-483E-B051-D767A990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223C9D-6372-4869-8FAD-5475733C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79483D-0608-42A5-8504-460D9E183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0D667-6E16-4D45-AEA2-CD27CC9E3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45C15E-7EFA-47D6-8D13-0602C74C8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D974E4D-9CE1-4FAB-92FF-6E107903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F21B27-3A9F-4565-97A0-596C38B1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2EF460-3F4A-49BF-86F5-86A43837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54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EE3FB-2E30-495B-AD58-F603B385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83FB65-9FFE-4BD4-953B-20262030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4D9495-CF6C-43C3-8C26-809A112B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D7DB2F-D15C-49F1-8308-1D991BA6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47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92A5A2-A26D-4B72-B455-61EF495F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DBBD85-0CC2-4A97-B27D-B46E0A66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613734-AF3F-4733-99FE-8CBD173D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44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AFCAE-F689-4D5C-8FBB-FD4E3646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50C422-78D9-4348-B783-BFD0A8A7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1FF24A-2999-4F39-A31E-05240E813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FDFB67-6150-42C5-9C17-C298CCB2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C71570-19A3-432D-80EE-D8479CC3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3E6D7C-1608-4E47-8638-5886614C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70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6DF05-425E-4FC0-B989-0353A188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49640D7-CCEE-40C1-98BF-015A0D1B2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0929EE-799E-4EFC-8100-0AD26A59F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82A421-10C6-4478-9011-A1AE1323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E9F4B5-2C47-41A8-B380-A144B01F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5347D4-6340-41C2-AD0E-1D69689E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39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3C1EBE-A967-4BBF-9A2D-DD4A0106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49B5A6-07DB-4E05-AA9F-BA29F0F54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C1A33-2828-4786-A7E9-9059250A8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58F3-31F4-4E66-BB6E-3EFD697454EF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13107F-F0AD-4927-82D4-5EB0CEF9B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8AF62-4E0D-4261-99C7-46D00E49C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7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www.nieuwleren.nl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hyperlink" Target="http://www.leerlijnen.nl/" TargetMode="External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F71974D-DB45-400C-8DFF-73F084A688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66"/>
          <a:stretch/>
        </p:blipFill>
        <p:spPr>
          <a:xfrm>
            <a:off x="0" y="0"/>
            <a:ext cx="12192000" cy="28041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530C56-6C76-427B-B2A6-8FD079B66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53FA2413-B041-44F7-A5C6-2FE268A1E174}"/>
              </a:ext>
            </a:extLst>
          </p:cNvPr>
          <p:cNvGrpSpPr/>
          <p:nvPr/>
        </p:nvGrpSpPr>
        <p:grpSpPr>
          <a:xfrm>
            <a:off x="185530" y="3676080"/>
            <a:ext cx="11820939" cy="708480"/>
            <a:chOff x="811130" y="0"/>
            <a:chExt cx="3982042" cy="708480"/>
          </a:xfr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7852FD71-60DE-4A64-9F33-D10FD3027E7E}"/>
                </a:ext>
              </a:extLst>
            </p:cNvPr>
            <p:cNvSpPr/>
            <p:nvPr/>
          </p:nvSpPr>
          <p:spPr>
            <a:xfrm>
              <a:off x="811130" y="0"/>
              <a:ext cx="3982042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6" name="Rechthoek: afgeronde hoeken 4">
              <a:extLst>
                <a:ext uri="{FF2B5EF4-FFF2-40B4-BE49-F238E27FC236}">
                  <a16:creationId xmlns:a16="http://schemas.microsoft.com/office/drawing/2014/main" id="{CA392353-666D-466D-91A1-ECDBDB7E73F1}"/>
                </a:ext>
              </a:extLst>
            </p:cNvPr>
            <p:cNvSpPr txBox="1"/>
            <p:nvPr/>
          </p:nvSpPr>
          <p:spPr>
            <a:xfrm>
              <a:off x="880300" y="34585"/>
              <a:ext cx="3912872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12" tIns="0" rIns="150512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400" b="1" kern="1200" dirty="0"/>
                <a:t>Onderwijs vanuit leerlijnen</a:t>
              </a:r>
              <a:endParaRPr lang="nl-NL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561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9" y="5923722"/>
            <a:ext cx="12656734" cy="9342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7652" y="5762392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Leerlijn schrijven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9" name="Afbeelding 8" descr="Afbeelding met tekst, brief, Lettertype, papier&#10;&#10;Automatisch gegenereerde beschrijving">
            <a:extLst>
              <a:ext uri="{FF2B5EF4-FFF2-40B4-BE49-F238E27FC236}">
                <a16:creationId xmlns:a16="http://schemas.microsoft.com/office/drawing/2014/main" id="{110F4DF1-A580-37DA-1384-107720103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77" y="351532"/>
            <a:ext cx="5150995" cy="525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D2F35843-2957-4F57-8919-A54EC2C1F8D5}"/>
              </a:ext>
            </a:extLst>
          </p:cNvPr>
          <p:cNvSpPr txBox="1">
            <a:spLocks/>
          </p:cNvSpPr>
          <p:nvPr/>
        </p:nvSpPr>
        <p:spPr>
          <a:xfrm>
            <a:off x="858218" y="2220074"/>
            <a:ext cx="5410060" cy="2417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Maarten van der Steeg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06-13027919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info@nieuwleren.nl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3"/>
              </a:rPr>
              <a:t>www.nieuwleren.nl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4"/>
              </a:rPr>
              <a:t>www.leerlijnen.nl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A11A2C-B9C6-482D-974F-24E178221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18" y="205840"/>
            <a:ext cx="3683120" cy="109530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E7EBB75-AA52-43C5-8E22-815EA316A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0646" y="0"/>
            <a:ext cx="2102815" cy="75349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79B36D-E38E-4027-816F-FBB39AB848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10B2C5-0773-4E9C-8A0B-898316A108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363">
            <a:off x="6741293" y="1349175"/>
            <a:ext cx="3309405" cy="41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086" y="69922"/>
            <a:ext cx="11640577" cy="613649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Studiemorgen ‘Doelgericht werken bij taal’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9E696B1-AAC8-44DF-9A24-148E6DCBE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848" y="543256"/>
            <a:ext cx="2102815" cy="753495"/>
          </a:xfrm>
          <a:prstGeom prst="rect">
            <a:avLst/>
          </a:prstGeom>
        </p:spPr>
      </p:pic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AF2A2E4-FC08-4787-9A29-AF54AED90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580774"/>
              </p:ext>
            </p:extLst>
          </p:nvPr>
        </p:nvGraphicFramePr>
        <p:xfrm>
          <a:off x="823429" y="1590800"/>
          <a:ext cx="9770064" cy="332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604">
                  <a:extLst>
                    <a:ext uri="{9D8B030D-6E8A-4147-A177-3AD203B41FA5}">
                      <a16:colId xmlns:a16="http://schemas.microsoft.com/office/drawing/2014/main" val="3406897326"/>
                    </a:ext>
                  </a:extLst>
                </a:gridCol>
                <a:gridCol w="7539460">
                  <a:extLst>
                    <a:ext uri="{9D8B030D-6E8A-4147-A177-3AD203B41FA5}">
                      <a16:colId xmlns:a16="http://schemas.microsoft.com/office/drawing/2014/main" val="930306543"/>
                    </a:ext>
                  </a:extLst>
                </a:gridCol>
              </a:tblGrid>
              <a:tr h="47523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9:00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Opening en doelen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492736"/>
                  </a:ext>
                </a:extLst>
              </a:tr>
              <a:tr h="475234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9:05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Terugblik op de afgelopen periode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38193"/>
                  </a:ext>
                </a:extLst>
              </a:tr>
              <a:tr h="475234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9:15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Bekijken en bespreken planningen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262586"/>
                  </a:ext>
                </a:extLst>
              </a:tr>
              <a:tr h="475234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10:15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Leerlijn schrijven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63810"/>
                  </a:ext>
                </a:extLst>
              </a:tr>
              <a:tr h="47523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10:30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Pauze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69432"/>
                  </a:ext>
                </a:extLst>
              </a:tr>
              <a:tr h="47523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10:45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Het volgende thema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00171"/>
                  </a:ext>
                </a:extLst>
              </a:tr>
              <a:tr h="475234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11:55 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Afsluiting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06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87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7B632"/>
                </a:solidFill>
                <a:latin typeface="Arial Rounded MT Bold" panose="020F0704030504030204" pitchFamily="34" charset="0"/>
              </a:rPr>
              <a:t>Terugblik afgelopen periode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199" y="1825624"/>
            <a:ext cx="8086345" cy="2203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Hoe heb je het ervaren?</a:t>
            </a:r>
          </a:p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Hoe liep de voorbereiding?</a:t>
            </a:r>
          </a:p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Ben je tevreden over de uitvoering?</a:t>
            </a:r>
          </a:p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Wat neem je mee voor de volgende periode?</a:t>
            </a: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A42D76C-FC63-4C99-9EAE-8D38EFC9D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3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7B632"/>
                </a:solidFill>
                <a:latin typeface="Arial Rounded MT Bold" panose="020F0704030504030204" pitchFamily="34" charset="0"/>
              </a:rPr>
              <a:t>Bekijken en bespreken documenten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199" y="1825624"/>
            <a:ext cx="8086345" cy="2203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Wat kunnen we hiervan leren?</a:t>
            </a:r>
          </a:p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Kunnen we straks komen tot een gezamenlijk format?</a:t>
            </a: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A42D76C-FC63-4C99-9EAE-8D38EFC9D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7B632"/>
                </a:solidFill>
                <a:latin typeface="Arial Rounded MT Bold" panose="020F0704030504030204" pitchFamily="34" charset="0"/>
              </a:rPr>
              <a:t>Even uitzoomen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198" y="1825624"/>
            <a:ext cx="10853930" cy="36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Hoe verdelen we de doelen over de thema’s en dus over het jaar?</a:t>
            </a:r>
          </a:p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Hebben we genoeg zicht op het aanbod, divers genoeg?</a:t>
            </a:r>
          </a:p>
          <a:p>
            <a:pPr marL="0" indent="0">
              <a:buNone/>
            </a:pPr>
            <a:endParaRPr lang="nl-NL" sz="2000" i="1" dirty="0">
              <a:solidFill>
                <a:srgbClr val="0B5DA7"/>
              </a:solidFill>
            </a:endParaRPr>
          </a:p>
          <a:p>
            <a:pPr marL="0" indent="0">
              <a:buNone/>
            </a:pPr>
            <a:endParaRPr lang="nl-NL" sz="2000" i="1" dirty="0">
              <a:solidFill>
                <a:srgbClr val="0B5DA7"/>
              </a:solidFill>
            </a:endParaRPr>
          </a:p>
          <a:p>
            <a:pPr marL="0" indent="0">
              <a:buNone/>
            </a:pPr>
            <a:endParaRPr lang="nl-NL" sz="2000" i="1" dirty="0">
              <a:solidFill>
                <a:srgbClr val="0B5DA7"/>
              </a:solidFill>
            </a:endParaRPr>
          </a:p>
          <a:p>
            <a:pPr marL="0" indent="0">
              <a:buNone/>
            </a:pPr>
            <a:endParaRPr lang="nl-NL" sz="2000" i="1" dirty="0">
              <a:solidFill>
                <a:srgbClr val="0B5DA7"/>
              </a:solidFill>
            </a:endParaRPr>
          </a:p>
          <a:p>
            <a:pPr marL="0" indent="0">
              <a:buNone/>
            </a:pPr>
            <a:r>
              <a:rPr lang="nl-NL" sz="2000" i="1" dirty="0">
                <a:solidFill>
                  <a:srgbClr val="0B5DA7"/>
                </a:solidFill>
              </a:rPr>
              <a:t>Zie ook document (planning taaldoelen per thema)</a:t>
            </a: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A42D76C-FC63-4C99-9EAE-8D38EFC9D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7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7B632"/>
                </a:solidFill>
                <a:latin typeface="Arial Rounded MT Bold" panose="020F0704030504030204" pitchFamily="34" charset="0"/>
              </a:rPr>
              <a:t>De borging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198" y="1825624"/>
            <a:ext cx="9902953" cy="2203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Welke afspraken maken we voor nu, dus voor de komende periode?</a:t>
            </a:r>
          </a:p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Waar moeten we uiteindelijk afspraken over maken?</a:t>
            </a:r>
          </a:p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Zie kwaliteitskaart</a:t>
            </a: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A42D76C-FC63-4C99-9EAE-8D38EFC9D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6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Leerlijn schrijven</a:t>
            </a:r>
            <a:endParaRPr lang="nl-NL" sz="3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13" y="5956546"/>
            <a:ext cx="12656734" cy="93427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35A88A0-CE22-789E-325A-3095C1234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5743">
            <a:off x="7367390" y="497483"/>
            <a:ext cx="3245585" cy="49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2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Leerlijn schrijven</a:t>
            </a:r>
            <a:endParaRPr lang="nl-NL" sz="3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13" y="5956546"/>
            <a:ext cx="12656734" cy="934278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EB4FB12F-8691-DB5D-9367-A89D55935B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 descr="Afbeelding met tekst, handschrift, document, schermopname&#10;&#10;Automatisch gegenereerde beschrijving">
            <a:extLst>
              <a:ext uri="{FF2B5EF4-FFF2-40B4-BE49-F238E27FC236}">
                <a16:creationId xmlns:a16="http://schemas.microsoft.com/office/drawing/2014/main" id="{D6043F56-6848-A904-3A56-39ECC9556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998932"/>
            <a:ext cx="5718792" cy="3682796"/>
          </a:xfrm>
          <a:prstGeom prst="rect">
            <a:avLst/>
          </a:prstGeom>
        </p:spPr>
      </p:pic>
      <p:pic>
        <p:nvPicPr>
          <p:cNvPr id="9" name="Afbeelding 8" descr="Afbeelding met tekst, schermopname, menu, Lettertype&#10;&#10;Automatisch gegenereerde beschrijving">
            <a:extLst>
              <a:ext uri="{FF2B5EF4-FFF2-40B4-BE49-F238E27FC236}">
                <a16:creationId xmlns:a16="http://schemas.microsoft.com/office/drawing/2014/main" id="{EBA78CFB-5EF2-A345-8192-6B3E44580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" y="944068"/>
            <a:ext cx="6043955" cy="38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2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9" y="5923722"/>
            <a:ext cx="12656734" cy="9342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7652" y="5762392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Leerlijn schrijven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9A7849-0A74-7F62-AE20-05AEC2E0A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97" y="249294"/>
            <a:ext cx="4188348" cy="5607732"/>
          </a:xfrm>
          <a:prstGeom prst="rect">
            <a:avLst/>
          </a:prstGeom>
        </p:spPr>
      </p:pic>
      <p:pic>
        <p:nvPicPr>
          <p:cNvPr id="8" name="Afbeelding 7" descr="Afbeelding met tekst, papier, boek, Publicatie&#10;&#10;Automatisch gegenereerde beschrijving">
            <a:extLst>
              <a:ext uri="{FF2B5EF4-FFF2-40B4-BE49-F238E27FC236}">
                <a16:creationId xmlns:a16="http://schemas.microsoft.com/office/drawing/2014/main" id="{5B9C8E81-E35B-06AC-B382-43763B0DF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4" y="191651"/>
            <a:ext cx="4256764" cy="57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15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7270</TotalTime>
  <Words>185</Words>
  <Application>Microsoft Office PowerPoint</Application>
  <PresentationFormat>Breedbeeld</PresentationFormat>
  <Paragraphs>58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Kantoorthema</vt:lpstr>
      <vt:lpstr>PowerPoint-presentatie</vt:lpstr>
      <vt:lpstr>Studiemorgen ‘Doelgericht werken bij taal’</vt:lpstr>
      <vt:lpstr>Terugblik afgelopen periode</vt:lpstr>
      <vt:lpstr>Bekijken en bespreken documenten</vt:lpstr>
      <vt:lpstr>Even uitzoomen</vt:lpstr>
      <vt:lpstr>De borging</vt:lpstr>
      <vt:lpstr>Leerlijn schrijven</vt:lpstr>
      <vt:lpstr>Leerlijn schrijven</vt:lpstr>
      <vt:lpstr>Leerlijn schrijven</vt:lpstr>
      <vt:lpstr>Leerlijn schrijven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van der Steeg</dc:creator>
  <cp:lastModifiedBy>Maarten van der Steeg</cp:lastModifiedBy>
  <cp:revision>145</cp:revision>
  <cp:lastPrinted>2021-06-27T20:23:32Z</cp:lastPrinted>
  <dcterms:created xsi:type="dcterms:W3CDTF">2019-12-07T18:56:50Z</dcterms:created>
  <dcterms:modified xsi:type="dcterms:W3CDTF">2023-12-05T15:11:56Z</dcterms:modified>
</cp:coreProperties>
</file>