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72" r:id="rId3"/>
    <p:sldId id="473" r:id="rId4"/>
    <p:sldId id="296" r:id="rId5"/>
    <p:sldId id="257" r:id="rId6"/>
    <p:sldId id="474" r:id="rId7"/>
    <p:sldId id="468" r:id="rId8"/>
    <p:sldId id="478" r:id="rId9"/>
    <p:sldId id="475" r:id="rId10"/>
    <p:sldId id="471" r:id="rId11"/>
    <p:sldId id="477" r:id="rId12"/>
    <p:sldId id="470" r:id="rId13"/>
    <p:sldId id="401" r:id="rId14"/>
    <p:sldId id="350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Kolom1</c:v>
                </c:pt>
              </c:strCache>
            </c:strRef>
          </c:tx>
          <c:spPr>
            <a:solidFill>
              <a:srgbClr val="009999"/>
            </a:solidFill>
          </c:spPr>
          <c:dPt>
            <c:idx val="0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5B-4186-AAB7-C41AEAC28890}"/>
              </c:ext>
            </c:extLst>
          </c:dPt>
          <c:dPt>
            <c:idx val="1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5B-4186-AAB7-C41AEAC28890}"/>
              </c:ext>
            </c:extLst>
          </c:dPt>
          <c:dPt>
            <c:idx val="2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5B-4186-AAB7-C41AEAC28890}"/>
              </c:ext>
            </c:extLst>
          </c:dPt>
          <c:dPt>
            <c:idx val="3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25B-4186-AAB7-C41AEAC28890}"/>
              </c:ext>
            </c:extLst>
          </c:dPt>
          <c:dPt>
            <c:idx val="4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25B-4186-AAB7-C41AEAC28890}"/>
              </c:ext>
            </c:extLst>
          </c:dPt>
          <c:dPt>
            <c:idx val="5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25B-4186-AAB7-C41AEAC28890}"/>
              </c:ext>
            </c:extLst>
          </c:dPt>
          <c:dPt>
            <c:idx val="6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25B-4186-AAB7-C41AEAC28890}"/>
              </c:ext>
            </c:extLst>
          </c:dPt>
          <c:dPt>
            <c:idx val="7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25B-4186-AAB7-C41AEAC28890}"/>
              </c:ext>
            </c:extLst>
          </c:dPt>
          <c:dPt>
            <c:idx val="8"/>
            <c:bubble3D val="0"/>
            <c:spPr>
              <a:solidFill>
                <a:srgbClr val="0099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25B-4186-AAB7-C41AEAC28890}"/>
              </c:ext>
            </c:extLst>
          </c:dPt>
          <c:cat>
            <c:strRef>
              <c:f>Blad1!$A$2:$A$10</c:f>
              <c:strCache>
                <c:ptCount val="9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  <c:pt idx="4">
                  <c:v>5e</c:v>
                </c:pt>
                <c:pt idx="5">
                  <c:v>6e</c:v>
                </c:pt>
                <c:pt idx="6">
                  <c:v>7e</c:v>
                </c:pt>
                <c:pt idx="7">
                  <c:v>8e</c:v>
                </c:pt>
                <c:pt idx="8">
                  <c:v>9e</c:v>
                </c:pt>
              </c:strCache>
            </c:strRef>
          </c:cat>
          <c:val>
            <c:numRef>
              <c:f>Blad1!$B$2:$B$10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25B-4186-AAB7-C41AEAC28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640EF-528F-46E9-813B-59CB2D6D9A66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C7E444AB-5E19-4C11-BC30-3E1CDB5D14EF}">
      <dgm:prSet phldrT="[Tekst]"/>
      <dgm:spPr/>
      <dgm:t>
        <a:bodyPr/>
        <a:lstStyle/>
        <a:p>
          <a:r>
            <a:rPr lang="nl-NL" dirty="0"/>
            <a:t>Soorten leerlijnen</a:t>
          </a:r>
        </a:p>
      </dgm:t>
    </dgm:pt>
    <dgm:pt modelId="{F0CA475B-51B4-4910-8872-DC67D4278133}" type="parTrans" cxnId="{C7976789-87BA-4689-895E-65884F3DC355}">
      <dgm:prSet/>
      <dgm:spPr/>
      <dgm:t>
        <a:bodyPr/>
        <a:lstStyle/>
        <a:p>
          <a:endParaRPr lang="nl-NL"/>
        </a:p>
      </dgm:t>
    </dgm:pt>
    <dgm:pt modelId="{FA60F9F5-95B8-45D9-8DBA-6392BC172B53}" type="sibTrans" cxnId="{C7976789-87BA-4689-895E-65884F3DC355}">
      <dgm:prSet/>
      <dgm:spPr/>
      <dgm:t>
        <a:bodyPr/>
        <a:lstStyle/>
        <a:p>
          <a:endParaRPr lang="nl-NL"/>
        </a:p>
      </dgm:t>
    </dgm:pt>
    <dgm:pt modelId="{05DD9D46-ECC5-478C-BBF0-290EB43B989D}">
      <dgm:prSet phldrT="[Tekst]" custT="1"/>
      <dgm:spPr>
        <a:solidFill>
          <a:srgbClr val="00B0F0"/>
        </a:solidFill>
      </dgm:spPr>
      <dgm:t>
        <a:bodyPr/>
        <a:lstStyle/>
        <a:p>
          <a:r>
            <a:rPr lang="nl-NL" sz="2000" dirty="0"/>
            <a:t>Volgordelijke leerlijn</a:t>
          </a:r>
        </a:p>
      </dgm:t>
    </dgm:pt>
    <dgm:pt modelId="{FBBFFE65-707D-4B0E-BB00-67DFFEB8BA40}" type="parTrans" cxnId="{452FDFDB-33C9-48F6-B91E-5AA37A42D4BC}">
      <dgm:prSet/>
      <dgm:spPr/>
      <dgm:t>
        <a:bodyPr/>
        <a:lstStyle/>
        <a:p>
          <a:endParaRPr lang="nl-NL"/>
        </a:p>
      </dgm:t>
    </dgm:pt>
    <dgm:pt modelId="{94B98680-60BC-4AD3-9F53-457CDCCFBAA0}" type="sibTrans" cxnId="{452FDFDB-33C9-48F6-B91E-5AA37A42D4BC}">
      <dgm:prSet/>
      <dgm:spPr/>
      <dgm:t>
        <a:bodyPr/>
        <a:lstStyle/>
        <a:p>
          <a:endParaRPr lang="nl-NL"/>
        </a:p>
      </dgm:t>
    </dgm:pt>
    <dgm:pt modelId="{887060CA-859B-46E5-BBC3-6B5E50538FD5}">
      <dgm:prSet phldrT="[Tekst]" custT="1"/>
      <dgm:spPr>
        <a:solidFill>
          <a:srgbClr val="00B0F0"/>
        </a:solidFill>
      </dgm:spPr>
      <dgm:t>
        <a:bodyPr/>
        <a:lstStyle/>
        <a:p>
          <a:r>
            <a:rPr lang="nl-NL" sz="2000" dirty="0"/>
            <a:t>Groeileerlijn</a:t>
          </a:r>
        </a:p>
      </dgm:t>
    </dgm:pt>
    <dgm:pt modelId="{5112EBC6-7B72-4AE1-8A33-ED8C98C16EEE}" type="parTrans" cxnId="{3D44BFE8-6904-4F5C-8DFF-572968A537EC}">
      <dgm:prSet/>
      <dgm:spPr/>
      <dgm:t>
        <a:bodyPr/>
        <a:lstStyle/>
        <a:p>
          <a:endParaRPr lang="nl-NL"/>
        </a:p>
      </dgm:t>
    </dgm:pt>
    <dgm:pt modelId="{445E282A-EA85-4920-BBCB-A50A1DCDBB62}" type="sibTrans" cxnId="{3D44BFE8-6904-4F5C-8DFF-572968A537EC}">
      <dgm:prSet/>
      <dgm:spPr/>
      <dgm:t>
        <a:bodyPr/>
        <a:lstStyle/>
        <a:p>
          <a:endParaRPr lang="nl-NL"/>
        </a:p>
      </dgm:t>
    </dgm:pt>
    <dgm:pt modelId="{DD5155F1-85D3-4A10-8483-982D6004F08B}">
      <dgm:prSet phldrT="[Tekst]" custT="1"/>
      <dgm:spPr>
        <a:solidFill>
          <a:srgbClr val="00B0F0"/>
        </a:solidFill>
      </dgm:spPr>
      <dgm:t>
        <a:bodyPr/>
        <a:lstStyle/>
        <a:p>
          <a:r>
            <a:rPr lang="nl-NL" sz="2000" dirty="0"/>
            <a:t>Kennisleerlijn</a:t>
          </a:r>
        </a:p>
      </dgm:t>
    </dgm:pt>
    <dgm:pt modelId="{8DCAFB0D-C371-415C-9D2E-E64293FF9A0D}" type="parTrans" cxnId="{BEF69251-3887-4439-95CB-ABC8D1172EFE}">
      <dgm:prSet/>
      <dgm:spPr/>
      <dgm:t>
        <a:bodyPr/>
        <a:lstStyle/>
        <a:p>
          <a:endParaRPr lang="nl-NL"/>
        </a:p>
      </dgm:t>
    </dgm:pt>
    <dgm:pt modelId="{64FB0765-E73D-4ED4-BDBD-1481C440AACD}" type="sibTrans" cxnId="{BEF69251-3887-4439-95CB-ABC8D1172EFE}">
      <dgm:prSet/>
      <dgm:spPr/>
      <dgm:t>
        <a:bodyPr/>
        <a:lstStyle/>
        <a:p>
          <a:endParaRPr lang="nl-NL"/>
        </a:p>
      </dgm:t>
    </dgm:pt>
    <dgm:pt modelId="{C8E0AD0A-FC57-4687-9E0C-66DCDB73EE83}">
      <dgm:prSet phldrT="[Tekst]" custT="1"/>
      <dgm:spPr/>
      <dgm:t>
        <a:bodyPr/>
        <a:lstStyle/>
        <a:p>
          <a:r>
            <a:rPr lang="nl-NL" sz="1800" dirty="0"/>
            <a:t>Rekenen, spelling</a:t>
          </a:r>
        </a:p>
      </dgm:t>
    </dgm:pt>
    <dgm:pt modelId="{D6144C24-B9A6-448F-AFC0-71EC3ADDECB4}" type="parTrans" cxnId="{D6E19750-9A82-4BBC-B98E-63513D3A95F0}">
      <dgm:prSet/>
      <dgm:spPr/>
      <dgm:t>
        <a:bodyPr/>
        <a:lstStyle/>
        <a:p>
          <a:endParaRPr lang="nl-NL"/>
        </a:p>
      </dgm:t>
    </dgm:pt>
    <dgm:pt modelId="{DEF2D7A9-A0D7-4405-9247-76CBF505A8C9}" type="sibTrans" cxnId="{D6E19750-9A82-4BBC-B98E-63513D3A95F0}">
      <dgm:prSet/>
      <dgm:spPr/>
      <dgm:t>
        <a:bodyPr/>
        <a:lstStyle/>
        <a:p>
          <a:endParaRPr lang="nl-NL"/>
        </a:p>
      </dgm:t>
    </dgm:pt>
    <dgm:pt modelId="{AD0B5C61-84F5-436C-ABA3-999C78F27459}">
      <dgm:prSet phldrT="[Tekst]" custT="1"/>
      <dgm:spPr/>
      <dgm:t>
        <a:bodyPr/>
        <a:lstStyle/>
        <a:p>
          <a:r>
            <a:rPr lang="nl-NL" sz="1800" dirty="0"/>
            <a:t>Taal</a:t>
          </a:r>
        </a:p>
      </dgm:t>
    </dgm:pt>
    <dgm:pt modelId="{0EDEA706-21E4-4457-9CA0-87D36EABDFDA}" type="parTrans" cxnId="{B9E4DABE-A2F7-46D1-97A0-D88B0F54E671}">
      <dgm:prSet/>
      <dgm:spPr/>
      <dgm:t>
        <a:bodyPr/>
        <a:lstStyle/>
        <a:p>
          <a:endParaRPr lang="nl-NL"/>
        </a:p>
      </dgm:t>
    </dgm:pt>
    <dgm:pt modelId="{2238F26E-1EF0-4DA4-B77F-BF5B6C15FA27}" type="sibTrans" cxnId="{B9E4DABE-A2F7-46D1-97A0-D88B0F54E671}">
      <dgm:prSet/>
      <dgm:spPr/>
      <dgm:t>
        <a:bodyPr/>
        <a:lstStyle/>
        <a:p>
          <a:endParaRPr lang="nl-NL"/>
        </a:p>
      </dgm:t>
    </dgm:pt>
    <dgm:pt modelId="{F50CDCB2-AAD7-4844-BE9B-9A7DB7C20767}">
      <dgm:prSet phldrT="[Tekst]" custT="1"/>
      <dgm:spPr/>
      <dgm:t>
        <a:bodyPr/>
        <a:lstStyle/>
        <a:p>
          <a:r>
            <a:rPr lang="nl-NL" sz="1800" dirty="0"/>
            <a:t>Wereldoriëntatie</a:t>
          </a:r>
        </a:p>
      </dgm:t>
    </dgm:pt>
    <dgm:pt modelId="{98DF556B-CF32-4CB9-B104-2CD1382B2C94}" type="parTrans" cxnId="{DA3FF454-0DF8-417B-BABC-024799FF7D8F}">
      <dgm:prSet/>
      <dgm:spPr/>
      <dgm:t>
        <a:bodyPr/>
        <a:lstStyle/>
        <a:p>
          <a:endParaRPr lang="nl-NL"/>
        </a:p>
      </dgm:t>
    </dgm:pt>
    <dgm:pt modelId="{7F4534DE-3E37-4871-ABA6-A61FC62BDD91}" type="sibTrans" cxnId="{DA3FF454-0DF8-417B-BABC-024799FF7D8F}">
      <dgm:prSet/>
      <dgm:spPr/>
      <dgm:t>
        <a:bodyPr/>
        <a:lstStyle/>
        <a:p>
          <a:endParaRPr lang="nl-NL"/>
        </a:p>
      </dgm:t>
    </dgm:pt>
    <dgm:pt modelId="{1B56ADE3-C2C1-46EC-9AE3-6D4FE2E1B6E8}" type="pres">
      <dgm:prSet presAssocID="{4BC640EF-528F-46E9-813B-59CB2D6D9A6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A3FC94A6-BEFD-45C7-99B2-DF529E0E83BD}" type="pres">
      <dgm:prSet presAssocID="{C7E444AB-5E19-4C11-BC30-3E1CDB5D14EF}" presName="textCenter" presStyleLbl="node1" presStyleIdx="0" presStyleCnt="7"/>
      <dgm:spPr/>
    </dgm:pt>
    <dgm:pt modelId="{27CC3526-ABE0-4E06-ACD8-9AC495CC411F}" type="pres">
      <dgm:prSet presAssocID="{C7E444AB-5E19-4C11-BC30-3E1CDB5D14EF}" presName="cycle_1" presStyleCnt="0"/>
      <dgm:spPr/>
    </dgm:pt>
    <dgm:pt modelId="{392B1549-C2C4-4911-978A-65AD560CDA97}" type="pres">
      <dgm:prSet presAssocID="{05DD9D46-ECC5-478C-BBF0-290EB43B989D}" presName="childCenter1" presStyleLbl="node1" presStyleIdx="1" presStyleCnt="7" custScaleX="410981" custScaleY="46117" custLinFactNeighborX="0" custLinFactNeighborY="-7954"/>
      <dgm:spPr/>
    </dgm:pt>
    <dgm:pt modelId="{61F3F670-4929-4F09-9F1A-D116D489FB8A}" type="pres">
      <dgm:prSet presAssocID="{D6144C24-B9A6-448F-AFC0-71EC3ADDECB4}" presName="Name141" presStyleLbl="parChTrans1D3" presStyleIdx="0" presStyleCnt="3"/>
      <dgm:spPr/>
    </dgm:pt>
    <dgm:pt modelId="{8D9B64E4-AE45-4911-AD52-811A3B046FB8}" type="pres">
      <dgm:prSet presAssocID="{C8E0AD0A-FC57-4687-9E0C-66DCDB73EE83}" presName="text1" presStyleLbl="node1" presStyleIdx="2" presStyleCnt="7" custScaleX="271855" custScaleY="48888">
        <dgm:presLayoutVars>
          <dgm:bulletEnabled val="1"/>
        </dgm:presLayoutVars>
      </dgm:prSet>
      <dgm:spPr/>
    </dgm:pt>
    <dgm:pt modelId="{422FC5E0-F6EA-4BC7-94E9-7EAE1D56B1AB}" type="pres">
      <dgm:prSet presAssocID="{FBBFFE65-707D-4B0E-BB00-67DFFEB8BA40}" presName="Name144" presStyleLbl="parChTrans1D2" presStyleIdx="0" presStyleCnt="3"/>
      <dgm:spPr/>
    </dgm:pt>
    <dgm:pt modelId="{68622644-7597-4539-9C30-F7D14E3B5E61}" type="pres">
      <dgm:prSet presAssocID="{C7E444AB-5E19-4C11-BC30-3E1CDB5D14EF}" presName="cycle_2" presStyleCnt="0"/>
      <dgm:spPr/>
    </dgm:pt>
    <dgm:pt modelId="{40D81659-CF66-4DA4-BE6E-AB43ACA29956}" type="pres">
      <dgm:prSet presAssocID="{887060CA-859B-46E5-BBC3-6B5E50538FD5}" presName="childCenter2" presStyleLbl="node1" presStyleIdx="3" presStyleCnt="7" custScaleX="259924" custScaleY="40565" custLinFactNeighborX="69300" custLinFactNeighborY="-16200"/>
      <dgm:spPr/>
    </dgm:pt>
    <dgm:pt modelId="{FC6774DB-EEEF-4568-ADF6-8F45E0909EFA}" type="pres">
      <dgm:prSet presAssocID="{0EDEA706-21E4-4457-9CA0-87D36EABDFDA}" presName="Name218" presStyleLbl="parChTrans1D3" presStyleIdx="1" presStyleCnt="3"/>
      <dgm:spPr/>
    </dgm:pt>
    <dgm:pt modelId="{5518AC59-AB75-4638-9ABC-B59BE4DC31D2}" type="pres">
      <dgm:prSet presAssocID="{AD0B5C61-84F5-436C-ABA3-999C78F27459}" presName="text2" presStyleLbl="node1" presStyleIdx="4" presStyleCnt="7" custScaleX="134471" custScaleY="33173" custRadScaleRad="166327" custRadScaleInc="-7218">
        <dgm:presLayoutVars>
          <dgm:bulletEnabled val="1"/>
        </dgm:presLayoutVars>
      </dgm:prSet>
      <dgm:spPr/>
    </dgm:pt>
    <dgm:pt modelId="{4EAFCF89-9B04-4EFF-92DB-560EDB99A1C2}" type="pres">
      <dgm:prSet presAssocID="{5112EBC6-7B72-4AE1-8A33-ED8C98C16EEE}" presName="Name221" presStyleLbl="parChTrans1D2" presStyleIdx="1" presStyleCnt="3"/>
      <dgm:spPr/>
    </dgm:pt>
    <dgm:pt modelId="{45D176ED-7EB1-4FB9-A720-DED620BB4FE3}" type="pres">
      <dgm:prSet presAssocID="{C7E444AB-5E19-4C11-BC30-3E1CDB5D14EF}" presName="cycle_3" presStyleCnt="0"/>
      <dgm:spPr/>
    </dgm:pt>
    <dgm:pt modelId="{B4DCC3C3-DBC4-4BDD-8A8F-16984E439573}" type="pres">
      <dgm:prSet presAssocID="{DD5155F1-85D3-4A10-8483-982D6004F08B}" presName="childCenter3" presStyleLbl="node1" presStyleIdx="5" presStyleCnt="7" custScaleX="262838" custScaleY="43035" custLinFactNeighborX="-60750" custLinFactNeighborY="-8550"/>
      <dgm:spPr/>
    </dgm:pt>
    <dgm:pt modelId="{3E7EE381-7B6B-473C-92D9-CA465719C05D}" type="pres">
      <dgm:prSet presAssocID="{98DF556B-CF32-4CB9-B104-2CD1382B2C94}" presName="Name285" presStyleLbl="parChTrans1D3" presStyleIdx="2" presStyleCnt="3"/>
      <dgm:spPr/>
    </dgm:pt>
    <dgm:pt modelId="{9FCD025F-91C4-4B28-ACD8-81F7130B3BD1}" type="pres">
      <dgm:prSet presAssocID="{F50CDCB2-AAD7-4844-BE9B-9A7DB7C20767}" presName="text3" presStyleLbl="node1" presStyleIdx="6" presStyleCnt="7" custScaleX="336390" custScaleY="37189" custRadScaleRad="170860" custRadScaleInc="7038">
        <dgm:presLayoutVars>
          <dgm:bulletEnabled val="1"/>
        </dgm:presLayoutVars>
      </dgm:prSet>
      <dgm:spPr/>
    </dgm:pt>
    <dgm:pt modelId="{AF9DD5AF-3CCE-402B-80C0-D4115C920FD0}" type="pres">
      <dgm:prSet presAssocID="{8DCAFB0D-C371-415C-9D2E-E64293FF9A0D}" presName="Name288" presStyleLbl="parChTrans1D2" presStyleIdx="2" presStyleCnt="3"/>
      <dgm:spPr/>
    </dgm:pt>
  </dgm:ptLst>
  <dgm:cxnLst>
    <dgm:cxn modelId="{C13B2B23-CD29-4D21-9352-4E64743AA2C0}" type="presOf" srcId="{FBBFFE65-707D-4B0E-BB00-67DFFEB8BA40}" destId="{422FC5E0-F6EA-4BC7-94E9-7EAE1D56B1AB}" srcOrd="0" destOrd="0" presId="urn:microsoft.com/office/officeart/2008/layout/RadialCluster"/>
    <dgm:cxn modelId="{EAC13935-9BA7-4614-A3E3-98A8B58B30CD}" type="presOf" srcId="{D6144C24-B9A6-448F-AFC0-71EC3ADDECB4}" destId="{61F3F670-4929-4F09-9F1A-D116D489FB8A}" srcOrd="0" destOrd="0" presId="urn:microsoft.com/office/officeart/2008/layout/RadialCluster"/>
    <dgm:cxn modelId="{F4CE6E4A-D2AE-47C7-AD35-166D5233F1EA}" type="presOf" srcId="{05DD9D46-ECC5-478C-BBF0-290EB43B989D}" destId="{392B1549-C2C4-4911-978A-65AD560CDA97}" srcOrd="0" destOrd="0" presId="urn:microsoft.com/office/officeart/2008/layout/RadialCluster"/>
    <dgm:cxn modelId="{E9924D6F-2BDD-474F-9026-6EACE2CA20A5}" type="presOf" srcId="{5112EBC6-7B72-4AE1-8A33-ED8C98C16EEE}" destId="{4EAFCF89-9B04-4EFF-92DB-560EDB99A1C2}" srcOrd="0" destOrd="0" presId="urn:microsoft.com/office/officeart/2008/layout/RadialCluster"/>
    <dgm:cxn modelId="{D6E19750-9A82-4BBC-B98E-63513D3A95F0}" srcId="{05DD9D46-ECC5-478C-BBF0-290EB43B989D}" destId="{C8E0AD0A-FC57-4687-9E0C-66DCDB73EE83}" srcOrd="0" destOrd="0" parTransId="{D6144C24-B9A6-448F-AFC0-71EC3ADDECB4}" sibTransId="{DEF2D7A9-A0D7-4405-9247-76CBF505A8C9}"/>
    <dgm:cxn modelId="{BEF69251-3887-4439-95CB-ABC8D1172EFE}" srcId="{C7E444AB-5E19-4C11-BC30-3E1CDB5D14EF}" destId="{DD5155F1-85D3-4A10-8483-982D6004F08B}" srcOrd="2" destOrd="0" parTransId="{8DCAFB0D-C371-415C-9D2E-E64293FF9A0D}" sibTransId="{64FB0765-E73D-4ED4-BDBD-1481C440AACD}"/>
    <dgm:cxn modelId="{DA3FF454-0DF8-417B-BABC-024799FF7D8F}" srcId="{DD5155F1-85D3-4A10-8483-982D6004F08B}" destId="{F50CDCB2-AAD7-4844-BE9B-9A7DB7C20767}" srcOrd="0" destOrd="0" parTransId="{98DF556B-CF32-4CB9-B104-2CD1382B2C94}" sibTransId="{7F4534DE-3E37-4871-ABA6-A61FC62BDD91}"/>
    <dgm:cxn modelId="{C7976789-87BA-4689-895E-65884F3DC355}" srcId="{4BC640EF-528F-46E9-813B-59CB2D6D9A66}" destId="{C7E444AB-5E19-4C11-BC30-3E1CDB5D14EF}" srcOrd="0" destOrd="0" parTransId="{F0CA475B-51B4-4910-8872-DC67D4278133}" sibTransId="{FA60F9F5-95B8-45D9-8DBA-6392BC172B53}"/>
    <dgm:cxn modelId="{FAE2858A-8424-43C8-BF7D-E365A6AEBB00}" type="presOf" srcId="{F50CDCB2-AAD7-4844-BE9B-9A7DB7C20767}" destId="{9FCD025F-91C4-4B28-ACD8-81F7130B3BD1}" srcOrd="0" destOrd="0" presId="urn:microsoft.com/office/officeart/2008/layout/RadialCluster"/>
    <dgm:cxn modelId="{78FF0EA7-F604-41E7-A813-075CA5720E7C}" type="presOf" srcId="{98DF556B-CF32-4CB9-B104-2CD1382B2C94}" destId="{3E7EE381-7B6B-473C-92D9-CA465719C05D}" srcOrd="0" destOrd="0" presId="urn:microsoft.com/office/officeart/2008/layout/RadialCluster"/>
    <dgm:cxn modelId="{B52F27A7-1E27-4DE2-96B4-86B411730062}" type="presOf" srcId="{0EDEA706-21E4-4457-9CA0-87D36EABDFDA}" destId="{FC6774DB-EEEF-4568-ADF6-8F45E0909EFA}" srcOrd="0" destOrd="0" presId="urn:microsoft.com/office/officeart/2008/layout/RadialCluster"/>
    <dgm:cxn modelId="{9790D9AB-3BF0-4AD9-AD85-FAD3AD7E7CE4}" type="presOf" srcId="{AD0B5C61-84F5-436C-ABA3-999C78F27459}" destId="{5518AC59-AB75-4638-9ABC-B59BE4DC31D2}" srcOrd="0" destOrd="0" presId="urn:microsoft.com/office/officeart/2008/layout/RadialCluster"/>
    <dgm:cxn modelId="{66C0B0AF-81E5-464A-A85E-B803909DF146}" type="presOf" srcId="{C8E0AD0A-FC57-4687-9E0C-66DCDB73EE83}" destId="{8D9B64E4-AE45-4911-AD52-811A3B046FB8}" srcOrd="0" destOrd="0" presId="urn:microsoft.com/office/officeart/2008/layout/RadialCluster"/>
    <dgm:cxn modelId="{B9E4DABE-A2F7-46D1-97A0-D88B0F54E671}" srcId="{887060CA-859B-46E5-BBC3-6B5E50538FD5}" destId="{AD0B5C61-84F5-436C-ABA3-999C78F27459}" srcOrd="0" destOrd="0" parTransId="{0EDEA706-21E4-4457-9CA0-87D36EABDFDA}" sibTransId="{2238F26E-1EF0-4DA4-B77F-BF5B6C15FA27}"/>
    <dgm:cxn modelId="{087C73C4-1D4D-40FF-9ED3-3FBD029A0788}" type="presOf" srcId="{887060CA-859B-46E5-BBC3-6B5E50538FD5}" destId="{40D81659-CF66-4DA4-BE6E-AB43ACA29956}" srcOrd="0" destOrd="0" presId="urn:microsoft.com/office/officeart/2008/layout/RadialCluster"/>
    <dgm:cxn modelId="{177C4FD5-A1CF-4D09-985B-645680C3AECB}" type="presOf" srcId="{C7E444AB-5E19-4C11-BC30-3E1CDB5D14EF}" destId="{A3FC94A6-BEFD-45C7-99B2-DF529E0E83BD}" srcOrd="0" destOrd="0" presId="urn:microsoft.com/office/officeart/2008/layout/RadialCluster"/>
    <dgm:cxn modelId="{03D02DD7-4BEE-48B1-A075-2772A04945B9}" type="presOf" srcId="{8DCAFB0D-C371-415C-9D2E-E64293FF9A0D}" destId="{AF9DD5AF-3CCE-402B-80C0-D4115C920FD0}" srcOrd="0" destOrd="0" presId="urn:microsoft.com/office/officeart/2008/layout/RadialCluster"/>
    <dgm:cxn modelId="{452FDFDB-33C9-48F6-B91E-5AA37A42D4BC}" srcId="{C7E444AB-5E19-4C11-BC30-3E1CDB5D14EF}" destId="{05DD9D46-ECC5-478C-BBF0-290EB43B989D}" srcOrd="0" destOrd="0" parTransId="{FBBFFE65-707D-4B0E-BB00-67DFFEB8BA40}" sibTransId="{94B98680-60BC-4AD3-9F53-457CDCCFBAA0}"/>
    <dgm:cxn modelId="{3A94F0E3-F373-42F0-8621-A005DB6B05D7}" type="presOf" srcId="{4BC640EF-528F-46E9-813B-59CB2D6D9A66}" destId="{1B56ADE3-C2C1-46EC-9AE3-6D4FE2E1B6E8}" srcOrd="0" destOrd="0" presId="urn:microsoft.com/office/officeart/2008/layout/RadialCluster"/>
    <dgm:cxn modelId="{3D44BFE8-6904-4F5C-8DFF-572968A537EC}" srcId="{C7E444AB-5E19-4C11-BC30-3E1CDB5D14EF}" destId="{887060CA-859B-46E5-BBC3-6B5E50538FD5}" srcOrd="1" destOrd="0" parTransId="{5112EBC6-7B72-4AE1-8A33-ED8C98C16EEE}" sibTransId="{445E282A-EA85-4920-BBCB-A50A1DCDBB62}"/>
    <dgm:cxn modelId="{D109F3F7-446E-4F54-9F0A-D0F6E74E9AAA}" type="presOf" srcId="{DD5155F1-85D3-4A10-8483-982D6004F08B}" destId="{B4DCC3C3-DBC4-4BDD-8A8F-16984E439573}" srcOrd="0" destOrd="0" presId="urn:microsoft.com/office/officeart/2008/layout/RadialCluster"/>
    <dgm:cxn modelId="{A65A41DD-2CB3-4BDB-A6F8-5E2C21D25469}" type="presParOf" srcId="{1B56ADE3-C2C1-46EC-9AE3-6D4FE2E1B6E8}" destId="{A3FC94A6-BEFD-45C7-99B2-DF529E0E83BD}" srcOrd="0" destOrd="0" presId="urn:microsoft.com/office/officeart/2008/layout/RadialCluster"/>
    <dgm:cxn modelId="{EC94D864-35ED-41D0-AB83-CB8D5AADFC5C}" type="presParOf" srcId="{1B56ADE3-C2C1-46EC-9AE3-6D4FE2E1B6E8}" destId="{27CC3526-ABE0-4E06-ACD8-9AC495CC411F}" srcOrd="1" destOrd="0" presId="urn:microsoft.com/office/officeart/2008/layout/RadialCluster"/>
    <dgm:cxn modelId="{664BE4BE-42E3-418B-A57C-D36DEC450D40}" type="presParOf" srcId="{27CC3526-ABE0-4E06-ACD8-9AC495CC411F}" destId="{392B1549-C2C4-4911-978A-65AD560CDA97}" srcOrd="0" destOrd="0" presId="urn:microsoft.com/office/officeart/2008/layout/RadialCluster"/>
    <dgm:cxn modelId="{95986F3E-6C4A-49CA-BB6D-FFDEEA483EB5}" type="presParOf" srcId="{27CC3526-ABE0-4E06-ACD8-9AC495CC411F}" destId="{61F3F670-4929-4F09-9F1A-D116D489FB8A}" srcOrd="1" destOrd="0" presId="urn:microsoft.com/office/officeart/2008/layout/RadialCluster"/>
    <dgm:cxn modelId="{EC3EBE29-EEFA-4F4E-AFB5-530B1C244D40}" type="presParOf" srcId="{27CC3526-ABE0-4E06-ACD8-9AC495CC411F}" destId="{8D9B64E4-AE45-4911-AD52-811A3B046FB8}" srcOrd="2" destOrd="0" presId="urn:microsoft.com/office/officeart/2008/layout/RadialCluster"/>
    <dgm:cxn modelId="{6D11C2D4-1642-4AD0-B73F-671EC8F1D1C8}" type="presParOf" srcId="{1B56ADE3-C2C1-46EC-9AE3-6D4FE2E1B6E8}" destId="{422FC5E0-F6EA-4BC7-94E9-7EAE1D56B1AB}" srcOrd="2" destOrd="0" presId="urn:microsoft.com/office/officeart/2008/layout/RadialCluster"/>
    <dgm:cxn modelId="{2C54E54C-58BB-4D3F-941C-729C417BBD50}" type="presParOf" srcId="{1B56ADE3-C2C1-46EC-9AE3-6D4FE2E1B6E8}" destId="{68622644-7597-4539-9C30-F7D14E3B5E61}" srcOrd="3" destOrd="0" presId="urn:microsoft.com/office/officeart/2008/layout/RadialCluster"/>
    <dgm:cxn modelId="{C2AFA53D-D8A1-4440-90E6-816A795A38BF}" type="presParOf" srcId="{68622644-7597-4539-9C30-F7D14E3B5E61}" destId="{40D81659-CF66-4DA4-BE6E-AB43ACA29956}" srcOrd="0" destOrd="0" presId="urn:microsoft.com/office/officeart/2008/layout/RadialCluster"/>
    <dgm:cxn modelId="{4138688C-4690-4DA2-B9B6-29A4EF17084C}" type="presParOf" srcId="{68622644-7597-4539-9C30-F7D14E3B5E61}" destId="{FC6774DB-EEEF-4568-ADF6-8F45E0909EFA}" srcOrd="1" destOrd="0" presId="urn:microsoft.com/office/officeart/2008/layout/RadialCluster"/>
    <dgm:cxn modelId="{564CFB5B-B942-493D-9D1F-5A151180C8A1}" type="presParOf" srcId="{68622644-7597-4539-9C30-F7D14E3B5E61}" destId="{5518AC59-AB75-4638-9ABC-B59BE4DC31D2}" srcOrd="2" destOrd="0" presId="urn:microsoft.com/office/officeart/2008/layout/RadialCluster"/>
    <dgm:cxn modelId="{D58EF0F3-6891-49E5-B27F-FA80AEBE6335}" type="presParOf" srcId="{1B56ADE3-C2C1-46EC-9AE3-6D4FE2E1B6E8}" destId="{4EAFCF89-9B04-4EFF-92DB-560EDB99A1C2}" srcOrd="4" destOrd="0" presId="urn:microsoft.com/office/officeart/2008/layout/RadialCluster"/>
    <dgm:cxn modelId="{E84503EA-21A3-447B-A0A9-03B7C3803E20}" type="presParOf" srcId="{1B56ADE3-C2C1-46EC-9AE3-6D4FE2E1B6E8}" destId="{45D176ED-7EB1-4FB9-A720-DED620BB4FE3}" srcOrd="5" destOrd="0" presId="urn:microsoft.com/office/officeart/2008/layout/RadialCluster"/>
    <dgm:cxn modelId="{B70A4FE6-CF7C-4D02-A0B5-6B46CC1DAC14}" type="presParOf" srcId="{45D176ED-7EB1-4FB9-A720-DED620BB4FE3}" destId="{B4DCC3C3-DBC4-4BDD-8A8F-16984E439573}" srcOrd="0" destOrd="0" presId="urn:microsoft.com/office/officeart/2008/layout/RadialCluster"/>
    <dgm:cxn modelId="{1C320717-4AD7-41B3-9B29-CF2C4C119618}" type="presParOf" srcId="{45D176ED-7EB1-4FB9-A720-DED620BB4FE3}" destId="{3E7EE381-7B6B-473C-92D9-CA465719C05D}" srcOrd="1" destOrd="0" presId="urn:microsoft.com/office/officeart/2008/layout/RadialCluster"/>
    <dgm:cxn modelId="{026DCF41-C9C9-449F-B1B0-A36A1C9C82ED}" type="presParOf" srcId="{45D176ED-7EB1-4FB9-A720-DED620BB4FE3}" destId="{9FCD025F-91C4-4B28-ACD8-81F7130B3BD1}" srcOrd="2" destOrd="0" presId="urn:microsoft.com/office/officeart/2008/layout/RadialCluster"/>
    <dgm:cxn modelId="{98EBC56B-A1C4-43A2-889C-7AA1773FABD9}" type="presParOf" srcId="{1B56ADE3-C2C1-46EC-9AE3-6D4FE2E1B6E8}" destId="{AF9DD5AF-3CCE-402B-80C0-D4115C920FD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DD5AF-3CCE-402B-80C0-D4115C920FD0}">
      <dsp:nvSpPr>
        <dsp:cNvPr id="0" name=""/>
        <dsp:cNvSpPr/>
      </dsp:nvSpPr>
      <dsp:spPr>
        <a:xfrm rot="9709608">
          <a:off x="2642187" y="3661068"/>
          <a:ext cx="8746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74667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FCF89-9B04-4EFF-92DB-560EDB99A1C2}">
      <dsp:nvSpPr>
        <dsp:cNvPr id="0" name=""/>
        <dsp:cNvSpPr/>
      </dsp:nvSpPr>
      <dsp:spPr>
        <a:xfrm rot="507787">
          <a:off x="4625576" y="3522345"/>
          <a:ext cx="13560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608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FC5E0-F6EA-4BC7-94E9-7EAE1D56B1AB}">
      <dsp:nvSpPr>
        <dsp:cNvPr id="0" name=""/>
        <dsp:cNvSpPr/>
      </dsp:nvSpPr>
      <dsp:spPr>
        <a:xfrm rot="16200000">
          <a:off x="3663454" y="2368392"/>
          <a:ext cx="8010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1091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C94A6-BEFD-45C7-99B2-DF529E0E83BD}">
      <dsp:nvSpPr>
        <dsp:cNvPr id="0" name=""/>
        <dsp:cNvSpPr/>
      </dsp:nvSpPr>
      <dsp:spPr>
        <a:xfrm>
          <a:off x="3495039" y="2768938"/>
          <a:ext cx="1137920" cy="1137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Soorten leerlijnen</a:t>
          </a:r>
        </a:p>
      </dsp:txBody>
      <dsp:txXfrm>
        <a:off x="3550588" y="2824487"/>
        <a:ext cx="1026822" cy="1026822"/>
      </dsp:txXfrm>
    </dsp:sp>
    <dsp:sp modelId="{392B1549-C2C4-4911-978A-65AD560CDA97}">
      <dsp:nvSpPr>
        <dsp:cNvPr id="0" name=""/>
        <dsp:cNvSpPr/>
      </dsp:nvSpPr>
      <dsp:spPr>
        <a:xfrm>
          <a:off x="2497327" y="1616248"/>
          <a:ext cx="3133345" cy="351598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Volgordelijke leerlijn</a:t>
          </a:r>
        </a:p>
      </dsp:txBody>
      <dsp:txXfrm>
        <a:off x="2514491" y="1633412"/>
        <a:ext cx="3099017" cy="317270"/>
      </dsp:txXfrm>
    </dsp:sp>
    <dsp:sp modelId="{61F3F670-4929-4F09-9F1A-D116D489FB8A}">
      <dsp:nvSpPr>
        <dsp:cNvPr id="0" name=""/>
        <dsp:cNvSpPr/>
      </dsp:nvSpPr>
      <dsp:spPr>
        <a:xfrm rot="16200000">
          <a:off x="3745583" y="1297831"/>
          <a:ext cx="6368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6833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B64E4-AE45-4911-AD52-811A3B046FB8}">
      <dsp:nvSpPr>
        <dsp:cNvPr id="0" name=""/>
        <dsp:cNvSpPr/>
      </dsp:nvSpPr>
      <dsp:spPr>
        <a:xfrm>
          <a:off x="3027679" y="606689"/>
          <a:ext cx="2072640" cy="3727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Rekenen, spelling</a:t>
          </a:r>
        </a:p>
      </dsp:txBody>
      <dsp:txXfrm>
        <a:off x="3045874" y="624884"/>
        <a:ext cx="2036250" cy="336335"/>
      </dsp:txXfrm>
    </dsp:sp>
    <dsp:sp modelId="{40D81659-CF66-4DA4-BE6E-AB43ACA29956}">
      <dsp:nvSpPr>
        <dsp:cNvPr id="0" name=""/>
        <dsp:cNvSpPr/>
      </dsp:nvSpPr>
      <dsp:spPr>
        <a:xfrm>
          <a:off x="5974279" y="3614929"/>
          <a:ext cx="1981677" cy="30927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Groeileerlijn</a:t>
          </a:r>
        </a:p>
      </dsp:txBody>
      <dsp:txXfrm>
        <a:off x="5989376" y="3630026"/>
        <a:ext cx="1951483" cy="279076"/>
      </dsp:txXfrm>
    </dsp:sp>
    <dsp:sp modelId="{FC6774DB-EEEF-4568-ADF6-8F45E0909EFA}">
      <dsp:nvSpPr>
        <dsp:cNvPr id="0" name=""/>
        <dsp:cNvSpPr/>
      </dsp:nvSpPr>
      <dsp:spPr>
        <a:xfrm rot="4550235">
          <a:off x="6685968" y="4332635"/>
          <a:ext cx="8424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247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8AC59-AB75-4638-9ABC-B59BE4DC31D2}">
      <dsp:nvSpPr>
        <dsp:cNvPr id="0" name=""/>
        <dsp:cNvSpPr/>
      </dsp:nvSpPr>
      <dsp:spPr>
        <a:xfrm>
          <a:off x="6729578" y="4741071"/>
          <a:ext cx="1025215" cy="25291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Taal</a:t>
          </a:r>
        </a:p>
      </dsp:txBody>
      <dsp:txXfrm>
        <a:off x="6741924" y="4753417"/>
        <a:ext cx="1000523" cy="228221"/>
      </dsp:txXfrm>
    </dsp:sp>
    <dsp:sp modelId="{B4DCC3C3-DBC4-4BDD-8A8F-16984E439573}">
      <dsp:nvSpPr>
        <dsp:cNvPr id="0" name=""/>
        <dsp:cNvSpPr/>
      </dsp:nvSpPr>
      <dsp:spPr>
        <a:xfrm>
          <a:off x="1162304" y="3797469"/>
          <a:ext cx="2003893" cy="32810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Kennisleerlijn</a:t>
          </a:r>
        </a:p>
      </dsp:txBody>
      <dsp:txXfrm>
        <a:off x="1178321" y="3813486"/>
        <a:ext cx="1971859" cy="296067"/>
      </dsp:txXfrm>
    </dsp:sp>
    <dsp:sp modelId="{3E7EE381-7B6B-473C-92D9-CA465719C05D}">
      <dsp:nvSpPr>
        <dsp:cNvPr id="0" name=""/>
        <dsp:cNvSpPr/>
      </dsp:nvSpPr>
      <dsp:spPr>
        <a:xfrm rot="7287510">
          <a:off x="1514958" y="4433245"/>
          <a:ext cx="7213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137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D025F-91C4-4B28-ACD8-81F7130B3BD1}">
      <dsp:nvSpPr>
        <dsp:cNvPr id="0" name=""/>
        <dsp:cNvSpPr/>
      </dsp:nvSpPr>
      <dsp:spPr>
        <a:xfrm>
          <a:off x="318348" y="4740919"/>
          <a:ext cx="2564659" cy="2835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Wereldoriëntatie</a:t>
          </a:r>
        </a:p>
      </dsp:txBody>
      <dsp:txXfrm>
        <a:off x="332189" y="4754760"/>
        <a:ext cx="2536977" cy="25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EDEF6-834F-48AC-B966-D70582F57F2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5AF82-5107-4321-8881-B6BA03C545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89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7850-29C5-403F-8235-DBB6F545D15F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40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8843DF-A076-3A91-395C-DA68286B7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1A53A4-2452-0F83-A34A-B60255760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4DB709-FBCE-32CE-F53B-2A31711E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218A75-38B4-B41E-84EE-99F7C572D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5734C5-4D65-C490-B364-DB626251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7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4FBA1-1AB4-B746-DE1C-6C3AF541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522A7B-75AB-DE52-88F2-32C9C4CB1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778160-7DCB-0E09-44B7-3E0B907C0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0258DE-D3CB-4B1B-E767-1AA1A5FD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6EDC88-2276-3CC9-9B05-4F4D7FBE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40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EA32CA1-B618-CB52-ABCB-670807815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F23D3D2-9B5F-D1BA-E212-F4891EF8E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3C489C-7804-5E92-8C19-8A66AFF5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B55EEF-A9B2-04F5-4768-AED4386B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C76604-5755-0625-E84E-FE70A171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58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8039A6-D0F8-6F30-DB44-915F0C63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FDF517-D284-CF90-DE88-A629A0FBC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9FB95B-15F5-1F77-4A60-B2E2E329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ED7F9C-731E-4179-1C5F-D5C723EA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13C824-217B-4D4C-DB79-2DE29E29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9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FFE73-FACC-4190-7F58-5671F013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AA2B92-9D26-FFEC-9B7C-5CD755DCF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85757C-3648-4C2D-0DB8-5F94E5AD0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EAC645-BD48-6640-0AC3-4F16F6AC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5ED9A7-F261-2CCD-B67C-9BE2420E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24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A0294-3C8D-2865-9BBF-0E2ACEFC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24702-9E6F-3812-A893-4DCA36BDC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9F9776-A62C-B123-CA89-B5FE60B6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5AFDD0-3BDE-6549-791F-390FFD55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5118570-0679-B261-208E-461350F89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11F4D9E-6E7F-F2C4-6EBA-3E168CF5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3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33F5F6-0D81-385D-D902-91700814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E7D692-7B8F-D292-7B23-3555A317F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5DE21A-DDDC-B99F-43AD-5C8B2B6A2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240334E-C33B-A41B-7D19-CA82C6DF3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12ED69-9059-19BA-581F-1BF9704AC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C6A37CD-3F1C-DF01-52BD-24141625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06B11BD-B55C-D549-253D-566F53D5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FF65D38-3AD5-7590-D240-B419F67F4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50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8C50C4-0EE4-BA41-6B98-1AAE285A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3968CD-E3F9-7A2D-D2E3-48100844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95A45F0-53F8-2795-96CA-815ACF06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81AB17D-A1A4-351A-73ED-84ABCA34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92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748648E-B625-0F43-0A4C-2EA889CD8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54B216E-AB65-9EB9-F586-95150034D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DCE521F-2C62-88EF-C241-929CD724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044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9106A-A0DC-C157-6A23-3106D130D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715F4A-D0BC-EEAC-02F4-E5B52EDD5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6BA360-CAF1-02CF-A8CD-CA66ED4D1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9CF995-EBEF-DCF1-CB42-41E1FEDC4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5702511-C16C-3608-29BF-9EF635D0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54A32B-CA61-3ECE-8170-F9A8AE85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72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AF3D7-E0C1-6A3C-54C1-7C29973F5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EDC8B87-D375-2088-E9C2-38B40E51A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A74C9A-2D5A-30C4-B056-1E8120EB9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581CA6-3F9D-53CC-7338-078D90BE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FA0F87-C78F-A725-A2C2-87920D0C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42C5DC-2544-16BB-CB99-8239E023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23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F5A944C-77EE-DF64-29A5-C1DB3CAA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F54B45-5A2D-A3B5-A6FB-3E03D13DA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483DB6-73CF-9804-2D08-CA57E298B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1580-02DA-41A1-9AD5-999958F085AB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A9A21C-4EFC-56A9-88BA-DA7828AA5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FDF653-6AD9-0D8D-3470-0917E9E6B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670E2-E52B-4647-8503-C39C5829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15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hyperlink" Target="http://www.leerlijnen.nl/" TargetMode="External"/><Relationship Id="rId7" Type="http://schemas.microsoft.com/office/2007/relationships/hdphoto" Target="../media/hdphoto1.wdp"/><Relationship Id="rId2" Type="http://schemas.openxmlformats.org/officeDocument/2006/relationships/hyperlink" Target="http://www.nieuwleren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559D7446-EC3C-279D-7584-8D71ADD18E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614012"/>
              </p:ext>
            </p:extLst>
          </p:nvPr>
        </p:nvGraphicFramePr>
        <p:xfrm>
          <a:off x="460582" y="434531"/>
          <a:ext cx="9006405" cy="4537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991">
                  <a:extLst>
                    <a:ext uri="{9D8B030D-6E8A-4147-A177-3AD203B41FA5}">
                      <a16:colId xmlns:a16="http://schemas.microsoft.com/office/drawing/2014/main" val="3406897326"/>
                    </a:ext>
                  </a:extLst>
                </a:gridCol>
                <a:gridCol w="7831414">
                  <a:extLst>
                    <a:ext uri="{9D8B030D-6E8A-4147-A177-3AD203B41FA5}">
                      <a16:colId xmlns:a16="http://schemas.microsoft.com/office/drawing/2014/main" val="930306543"/>
                    </a:ext>
                  </a:extLst>
                </a:gridCol>
              </a:tblGrid>
              <a:tr h="514567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8:30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Opening en doelen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492736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8:40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Stuurgroep zaakvakken, verslag overleg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938193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Thema’s bij groep 1 en 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40193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9:15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Thematisch werken, overzicht alle thema’s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898807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10:30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Pauze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499856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10:45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Hoe ziet een thema er concreet uit?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Onderdelen, tijdplanning </a:t>
                      </a:r>
                      <a:r>
                        <a:rPr lang="nl-NL" sz="2400" dirty="0" err="1">
                          <a:solidFill>
                            <a:srgbClr val="002060"/>
                          </a:solidFill>
                        </a:rPr>
                        <a:t>etc</a:t>
                      </a:r>
                      <a:endParaRPr lang="nl-NL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94140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11:45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Taal in het thema, bespreking boek Rijke taal zoals gelezen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76495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12:00</a:t>
                      </a:r>
                    </a:p>
                  </a:txBody>
                  <a:tcPr>
                    <a:solidFill>
                      <a:srgbClr val="0FF93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Plenaire bespreking, vragenronde, vooruitblik</a:t>
                      </a:r>
                    </a:p>
                  </a:txBody>
                  <a:tcPr>
                    <a:solidFill>
                      <a:srgbClr val="0FF9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064594"/>
                  </a:ext>
                </a:extLst>
              </a:tr>
              <a:tr h="454181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rgbClr val="002060"/>
                          </a:solidFill>
                        </a:rPr>
                        <a:t>12:15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2060"/>
                          </a:solidFill>
                        </a:rPr>
                        <a:t>Afsluiting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170917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A295553F-348C-0A5A-BE7F-E35D058A6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0335">
            <a:off x="9606795" y="489396"/>
            <a:ext cx="227647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79B1F33-DCD5-46D5-EB36-51260B93A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5964982"/>
            <a:ext cx="12220245" cy="89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7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Hoe ziet een thema er uit?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E5A6EAB-4AA6-B17A-CE8B-739ADD59C0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202" y="1720405"/>
            <a:ext cx="6301550" cy="359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647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Hoe ziet een thema er uit?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4A4CB21-643F-18BA-3703-3DC62C559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5527" y="1648490"/>
            <a:ext cx="6501194" cy="434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5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3608" y="4108543"/>
            <a:ext cx="10716768" cy="1325563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rgbClr val="87B632"/>
                </a:solidFill>
                <a:latin typeface="Arial Rounded MT Bold" panose="020F0704030504030204" pitchFamily="34" charset="0"/>
              </a:rPr>
              <a:t>Opzet maken per bouw: 1/2 , 3/4/5, 6/7/8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37032" y="1600550"/>
            <a:ext cx="9799320" cy="250799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Welke doelen, ook voor taal vallen hieronder?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Welke activiteiten vallen hieronder?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Hoe plannen we dit in een week in?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Start, uitwerking, afsluiting? 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Hoe bereiden we het (samen) voor?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Maak een concept format voor het thematisch werken, start met uitwerken van een thema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Hoe ziet een thema er uit in de week?</a:t>
            </a:r>
          </a:p>
        </p:txBody>
      </p:sp>
    </p:spTree>
    <p:extLst>
      <p:ext uri="{BB962C8B-B14F-4D97-AF65-F5344CB8AC3E}">
        <p14:creationId xmlns:p14="http://schemas.microsoft.com/office/powerpoint/2010/main" val="2436476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335" y="109943"/>
            <a:ext cx="10837063" cy="1143000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00BFFE"/>
                </a:solidFill>
                <a:latin typeface="Arial Rounded MT Bold" panose="020F0704030504030204" pitchFamily="34" charset="0"/>
              </a:rPr>
              <a:t>Rijke taal</a:t>
            </a:r>
            <a:endParaRPr lang="nl-NL" sz="36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3722"/>
            <a:ext cx="12656734" cy="93427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6436A19-A046-419F-809C-4CD7621FC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36555">
            <a:off x="7260741" y="674775"/>
            <a:ext cx="3314493" cy="49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29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5">
            <a:extLst>
              <a:ext uri="{FF2B5EF4-FFF2-40B4-BE49-F238E27FC236}">
                <a16:creationId xmlns:a16="http://schemas.microsoft.com/office/drawing/2014/main" id="{D2F35843-2957-4F57-8919-A54EC2C1F8D5}"/>
              </a:ext>
            </a:extLst>
          </p:cNvPr>
          <p:cNvSpPr txBox="1">
            <a:spLocks/>
          </p:cNvSpPr>
          <p:nvPr/>
        </p:nvSpPr>
        <p:spPr>
          <a:xfrm>
            <a:off x="858218" y="2220074"/>
            <a:ext cx="5410060" cy="2417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3000" dirty="0">
                <a:solidFill>
                  <a:srgbClr val="0B5DA7"/>
                </a:solidFill>
              </a:rPr>
              <a:t>Maarten van der Steeg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000" dirty="0">
                <a:solidFill>
                  <a:srgbClr val="0B5DA7"/>
                </a:solidFill>
              </a:rPr>
              <a:t>06-13027919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000" dirty="0">
                <a:solidFill>
                  <a:srgbClr val="0B5DA7"/>
                </a:solidFill>
              </a:rPr>
              <a:t>info@nieuwleren.nl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3000" dirty="0">
              <a:solidFill>
                <a:srgbClr val="0B5DA7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000" dirty="0">
                <a:solidFill>
                  <a:srgbClr val="0B5DA7"/>
                </a:solidFill>
                <a:hlinkClick r:id="rId2"/>
              </a:rPr>
              <a:t>www.nieuwleren.nl</a:t>
            </a:r>
            <a:endParaRPr lang="nl-NL" sz="3000" dirty="0">
              <a:solidFill>
                <a:srgbClr val="0B5DA7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3000" dirty="0">
                <a:solidFill>
                  <a:srgbClr val="0B5DA7"/>
                </a:solidFill>
                <a:hlinkClick r:id="rId3"/>
              </a:rPr>
              <a:t>www.leerlijnen.nl</a:t>
            </a:r>
            <a:endParaRPr lang="nl-NL" sz="3000" dirty="0">
              <a:solidFill>
                <a:srgbClr val="0B5DA7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3000" dirty="0">
              <a:solidFill>
                <a:srgbClr val="0B5DA7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dirty="0">
              <a:solidFill>
                <a:srgbClr val="0B5DA7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EA11A2C-B9C6-482D-974F-24E1782210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218" y="205840"/>
            <a:ext cx="3683120" cy="1095307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0E7EBB75-AA52-43C5-8E22-815EA316A2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0646" y="0"/>
            <a:ext cx="2102815" cy="753495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7979B36D-E38E-4027-816F-FBB39AB848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5964982"/>
            <a:ext cx="12220245" cy="89301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B10B2C5-0773-4E9C-8A0B-898316A108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4363">
            <a:off x="6741293" y="1349175"/>
            <a:ext cx="3309405" cy="415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7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37032" y="1600550"/>
            <a:ext cx="9506712" cy="250799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100" dirty="0">
                <a:solidFill>
                  <a:schemeClr val="accent5">
                    <a:lumMod val="50000"/>
                  </a:schemeClr>
                </a:solidFill>
                <a:effectLst/>
                <a:latin typeface="Aptos"/>
                <a:ea typeface="Aptos"/>
                <a:cs typeface="Times New Roman" panose="02020603050405020304" pitchFamily="18" charset="0"/>
              </a:rPr>
              <a:t>Stand van zaken </a:t>
            </a: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inplannen</a:t>
            </a:r>
            <a:r>
              <a:rPr lang="nl-NL" sz="1800" kern="100" dirty="0">
                <a:solidFill>
                  <a:schemeClr val="accent5">
                    <a:lumMod val="50000"/>
                  </a:schemeClr>
                </a:solidFill>
                <a:effectLst/>
                <a:latin typeface="Aptos"/>
                <a:ea typeface="Aptos"/>
                <a:cs typeface="Times New Roman" panose="02020603050405020304" pitchFamily="18" charset="0"/>
              </a:rPr>
              <a:t> thema’s </a:t>
            </a:r>
            <a:r>
              <a:rPr lang="nl-NL" sz="1800" kern="100" dirty="0" err="1">
                <a:solidFill>
                  <a:schemeClr val="accent5">
                    <a:lumMod val="50000"/>
                  </a:schemeClr>
                </a:solidFill>
                <a:effectLst/>
                <a:latin typeface="Aptos"/>
                <a:ea typeface="Aptos"/>
                <a:cs typeface="Times New Roman" panose="02020603050405020304" pitchFamily="18" charset="0"/>
              </a:rPr>
              <a:t>nav</a:t>
            </a:r>
            <a:r>
              <a:rPr lang="nl-NL" sz="1800" kern="100" dirty="0">
                <a:solidFill>
                  <a:schemeClr val="accent5">
                    <a:lumMod val="50000"/>
                  </a:schemeClr>
                </a:solidFill>
                <a:effectLst/>
                <a:latin typeface="Aptos"/>
                <a:ea typeface="Aptos"/>
                <a:cs typeface="Times New Roman" panose="02020603050405020304" pitchFamily="18" charset="0"/>
              </a:rPr>
              <a:t> vorige bijeenkomst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Verslag door stuurgroep zaakvakken</a:t>
            </a:r>
          </a:p>
        </p:txBody>
      </p:sp>
    </p:spTree>
    <p:extLst>
      <p:ext uri="{BB962C8B-B14F-4D97-AF65-F5344CB8AC3E}">
        <p14:creationId xmlns:p14="http://schemas.microsoft.com/office/powerpoint/2010/main" val="369278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37032" y="1600550"/>
            <a:ext cx="9506712" cy="250799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100" dirty="0">
                <a:solidFill>
                  <a:schemeClr val="accent5">
                    <a:lumMod val="50000"/>
                  </a:schemeClr>
                </a:solidFill>
                <a:effectLst/>
                <a:latin typeface="Aptos"/>
                <a:ea typeface="Aptos"/>
                <a:cs typeface="Times New Roman" panose="02020603050405020304" pitchFamily="18" charset="0"/>
              </a:rPr>
              <a:t>Bespreking huidige stand van zaken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Thema’s onderbouw</a:t>
            </a:r>
          </a:p>
        </p:txBody>
      </p:sp>
    </p:spTree>
    <p:extLst>
      <p:ext uri="{BB962C8B-B14F-4D97-AF65-F5344CB8AC3E}">
        <p14:creationId xmlns:p14="http://schemas.microsoft.com/office/powerpoint/2010/main" val="273237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3608" y="4108543"/>
            <a:ext cx="10716768" cy="1325563"/>
          </a:xfrm>
        </p:spPr>
        <p:txBody>
          <a:bodyPr/>
          <a:lstStyle/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Bespreken in bouwen: 1/2 , 3/4/5, 6/7/8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37032" y="1600550"/>
            <a:ext cx="9506712" cy="25079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Welke thema’s gaan we inplannen?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Is het huidige schema voldoende? 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Hoe weten we dat we alle doelen hebben ingepland?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Hoe verdelen we dit over de groepen?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Welke taaldoelen gebruiken we in de thema’s?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Thematisch werken, hoe en wat?</a:t>
            </a:r>
          </a:p>
        </p:txBody>
      </p:sp>
    </p:spTree>
    <p:extLst>
      <p:ext uri="{BB962C8B-B14F-4D97-AF65-F5344CB8AC3E}">
        <p14:creationId xmlns:p14="http://schemas.microsoft.com/office/powerpoint/2010/main" val="94006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7D83597-52A2-469C-95CD-A1C86A1AC152}"/>
              </a:ext>
            </a:extLst>
          </p:cNvPr>
          <p:cNvSpPr txBox="1">
            <a:spLocks/>
          </p:cNvSpPr>
          <p:nvPr/>
        </p:nvSpPr>
        <p:spPr>
          <a:xfrm>
            <a:off x="2416277" y="108154"/>
            <a:ext cx="7359445" cy="1001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500">
                <a:latin typeface="Segoe Script" panose="030B0504020000000003" pitchFamily="66" charset="0"/>
              </a:rPr>
              <a:t>De 9 thema’s in 3 jaar</a:t>
            </a:r>
            <a:endParaRPr lang="nl-NL" sz="4500" dirty="0">
              <a:latin typeface="Segoe Script" panose="030B0504020000000003" pitchFamily="66" charset="0"/>
            </a:endParaRPr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C1BA19AB-0336-4D67-877E-11103EA82C0D}"/>
              </a:ext>
            </a:extLst>
          </p:cNvPr>
          <p:cNvGraphicFramePr/>
          <p:nvPr/>
        </p:nvGraphicFramePr>
        <p:xfrm>
          <a:off x="2031998" y="719666"/>
          <a:ext cx="8128000" cy="6030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vak 10">
            <a:extLst>
              <a:ext uri="{FF2B5EF4-FFF2-40B4-BE49-F238E27FC236}">
                <a16:creationId xmlns:a16="http://schemas.microsoft.com/office/drawing/2014/main" id="{C27C480D-801E-4786-8857-7CCFA2755609}"/>
              </a:ext>
            </a:extLst>
          </p:cNvPr>
          <p:cNvSpPr txBox="1"/>
          <p:nvPr/>
        </p:nvSpPr>
        <p:spPr>
          <a:xfrm>
            <a:off x="7448050" y="776938"/>
            <a:ext cx="271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latin typeface="Segoe Script" panose="030B0504020000000003" pitchFamily="66" charset="0"/>
              </a:rPr>
              <a:t>2023-2024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6A516DF-9DCC-4939-BE49-98E2A54E4FEF}"/>
              </a:ext>
            </a:extLst>
          </p:cNvPr>
          <p:cNvSpPr txBox="1"/>
          <p:nvPr/>
        </p:nvSpPr>
        <p:spPr>
          <a:xfrm>
            <a:off x="8296411" y="5711729"/>
            <a:ext cx="271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latin typeface="Segoe Script" panose="030B0504020000000003" pitchFamily="66" charset="0"/>
              </a:rPr>
              <a:t>2024-2025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0B7BD57-D842-4DD4-B362-6F6365F3833A}"/>
              </a:ext>
            </a:extLst>
          </p:cNvPr>
          <p:cNvSpPr txBox="1"/>
          <p:nvPr/>
        </p:nvSpPr>
        <p:spPr>
          <a:xfrm>
            <a:off x="1632269" y="4409959"/>
            <a:ext cx="271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latin typeface="Segoe Script" panose="030B0504020000000003" pitchFamily="66" charset="0"/>
              </a:rPr>
              <a:t>2026-2027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5FC1C1F-1D23-41D5-BF27-56003121E484}"/>
              </a:ext>
            </a:extLst>
          </p:cNvPr>
          <p:cNvSpPr txBox="1"/>
          <p:nvPr/>
        </p:nvSpPr>
        <p:spPr>
          <a:xfrm rot="17655729">
            <a:off x="5660049" y="1641321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Ontmoeten 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4A362C1-1167-4A8D-B4FF-9EF069176708}"/>
              </a:ext>
            </a:extLst>
          </p:cNvPr>
          <p:cNvSpPr txBox="1"/>
          <p:nvPr/>
        </p:nvSpPr>
        <p:spPr>
          <a:xfrm rot="19153856">
            <a:off x="6537413" y="2381268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Groeien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3E4CB8D-5C70-47C5-AEB1-D1AFB3BD43A1}"/>
              </a:ext>
            </a:extLst>
          </p:cNvPr>
          <p:cNvSpPr txBox="1"/>
          <p:nvPr/>
        </p:nvSpPr>
        <p:spPr>
          <a:xfrm rot="503365">
            <a:off x="6845655" y="3847097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Water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CF285EC-E16C-4569-A1B2-A8DA3960EFB7}"/>
              </a:ext>
            </a:extLst>
          </p:cNvPr>
          <p:cNvSpPr txBox="1"/>
          <p:nvPr/>
        </p:nvSpPr>
        <p:spPr>
          <a:xfrm rot="3259895">
            <a:off x="6152647" y="4960146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Licht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B16DC7A-9F92-4B26-B1F7-F7E3840A3CA0}"/>
              </a:ext>
            </a:extLst>
          </p:cNvPr>
          <p:cNvSpPr txBox="1"/>
          <p:nvPr/>
        </p:nvSpPr>
        <p:spPr>
          <a:xfrm rot="5400000">
            <a:off x="5016954" y="5268567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Samen 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68181D7-E7B8-4C9E-88BC-BC3997F00CC5}"/>
              </a:ext>
            </a:extLst>
          </p:cNvPr>
          <p:cNvSpPr txBox="1"/>
          <p:nvPr/>
        </p:nvSpPr>
        <p:spPr>
          <a:xfrm rot="7580595">
            <a:off x="3937761" y="4886867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Ontdekken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B547AFF-7881-422A-9994-218ABE1B52EC}"/>
              </a:ext>
            </a:extLst>
          </p:cNvPr>
          <p:cNvSpPr txBox="1"/>
          <p:nvPr/>
        </p:nvSpPr>
        <p:spPr>
          <a:xfrm rot="10344603">
            <a:off x="3297973" y="3740874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Kunst(</a:t>
            </a:r>
            <a:r>
              <a:rPr lang="nl-NL" sz="2400" dirty="0" err="1">
                <a:solidFill>
                  <a:schemeClr val="bg1"/>
                </a:solidFill>
                <a:latin typeface="+mj-lt"/>
              </a:rPr>
              <a:t>ig</a:t>
            </a:r>
            <a:r>
              <a:rPr lang="nl-NL" sz="2400" dirty="0">
                <a:solidFill>
                  <a:schemeClr val="bg1"/>
                </a:solidFill>
                <a:latin typeface="+mj-lt"/>
              </a:rPr>
              <a:t>)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EB7B2D4-C8A1-498A-B8FB-BF42835DA084}"/>
              </a:ext>
            </a:extLst>
          </p:cNvPr>
          <p:cNvSpPr txBox="1"/>
          <p:nvPr/>
        </p:nvSpPr>
        <p:spPr>
          <a:xfrm rot="12773078">
            <a:off x="3526099" y="2545264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Wonen 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3628AC5-8A08-4082-A488-59875B1496F1}"/>
              </a:ext>
            </a:extLst>
          </p:cNvPr>
          <p:cNvSpPr txBox="1"/>
          <p:nvPr/>
        </p:nvSpPr>
        <p:spPr>
          <a:xfrm rot="15556992">
            <a:off x="4522971" y="1658340"/>
            <a:ext cx="219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Eten</a:t>
            </a:r>
          </a:p>
        </p:txBody>
      </p:sp>
    </p:spTree>
    <p:extLst>
      <p:ext uri="{BB962C8B-B14F-4D97-AF65-F5344CB8AC3E}">
        <p14:creationId xmlns:p14="http://schemas.microsoft.com/office/powerpoint/2010/main" val="367173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73FB5B1-8349-B1AA-F373-BD3BEAEB6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550"/>
            <a:ext cx="12192000" cy="67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8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2F50E95-B347-CAF7-9D1C-EAA64ED81C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5" y="2054586"/>
            <a:ext cx="12192000" cy="161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7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0FB70A-FF9E-D485-569C-004B992ADB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510562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7379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37032" y="1600550"/>
            <a:ext cx="9799320" cy="36176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Bespreken per bouw: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Welke thema’s plannen we in?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Hoe verdelen we de doelen?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Wat komt er aan bod in een thema?</a:t>
            </a: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Wat is er nodig om dit onderling goed af te stemmen?</a:t>
            </a: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B5DA7"/>
                </a:solidFill>
              </a:rPr>
              <a:t>Doel: komen tot een concept verdeling van alle thema’s met een eerste opzet van de inhoud van die thema’s (globaal).</a:t>
            </a: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B5DA7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969B7A-D97C-480E-BD31-33F21BC7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45" y="6004738"/>
            <a:ext cx="12220245" cy="893018"/>
          </a:xfrm>
          <a:prstGeom prst="rect">
            <a:avLst/>
          </a:prstGeom>
        </p:spPr>
      </p:pic>
      <p:sp>
        <p:nvSpPr>
          <p:cNvPr id="3" name="Titel 3">
            <a:extLst>
              <a:ext uri="{FF2B5EF4-FFF2-40B4-BE49-F238E27FC236}">
                <a16:creationId xmlns:a16="http://schemas.microsoft.com/office/drawing/2014/main" id="{E3D52CDC-233A-7CF1-717A-0D7E2D0CA5C3}"/>
              </a:ext>
            </a:extLst>
          </p:cNvPr>
          <p:cNvSpPr txBox="1">
            <a:spLocks/>
          </p:cNvSpPr>
          <p:nvPr/>
        </p:nvSpPr>
        <p:spPr>
          <a:xfrm>
            <a:off x="637032" y="32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87B632"/>
                </a:solidFill>
                <a:latin typeface="Arial Rounded MT Bold" panose="020F0704030504030204" pitchFamily="34" charset="0"/>
              </a:rPr>
              <a:t>Opdracht thema’s</a:t>
            </a:r>
          </a:p>
        </p:txBody>
      </p:sp>
    </p:spTree>
    <p:extLst>
      <p:ext uri="{BB962C8B-B14F-4D97-AF65-F5344CB8AC3E}">
        <p14:creationId xmlns:p14="http://schemas.microsoft.com/office/powerpoint/2010/main" val="20704533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336</Words>
  <Application>Microsoft Office PowerPoint</Application>
  <PresentationFormat>Breedbeeld</PresentationFormat>
  <Paragraphs>78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Aptos</vt:lpstr>
      <vt:lpstr>Arial</vt:lpstr>
      <vt:lpstr>Arial Rounded MT Bold</vt:lpstr>
      <vt:lpstr>Calibri</vt:lpstr>
      <vt:lpstr>Calibri Light</vt:lpstr>
      <vt:lpstr>Segoe Script</vt:lpstr>
      <vt:lpstr>Kantoorthema</vt:lpstr>
      <vt:lpstr>PowerPoint-presentatie</vt:lpstr>
      <vt:lpstr>PowerPoint-presentatie</vt:lpstr>
      <vt:lpstr>PowerPoint-presentatie</vt:lpstr>
      <vt:lpstr>Bespreken in bouwen: 1/2 , 3/4/5, 6/7/8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Opzet maken per bouw: 1/2 , 3/4/5, 6/7/8</vt:lpstr>
      <vt:lpstr>Rijke taal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Maarten van der Steeg</dc:creator>
  <cp:lastModifiedBy>Maarten van der Steeg</cp:lastModifiedBy>
  <cp:revision>7</cp:revision>
  <dcterms:created xsi:type="dcterms:W3CDTF">2024-02-13T11:39:12Z</dcterms:created>
  <dcterms:modified xsi:type="dcterms:W3CDTF">2024-04-01T20:11:25Z</dcterms:modified>
</cp:coreProperties>
</file>