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6" r:id="rId2"/>
    <p:sldId id="485" r:id="rId3"/>
    <p:sldId id="304" r:id="rId4"/>
    <p:sldId id="305" r:id="rId5"/>
    <p:sldId id="308" r:id="rId6"/>
    <p:sldId id="397" r:id="rId7"/>
    <p:sldId id="471" r:id="rId8"/>
    <p:sldId id="484" r:id="rId9"/>
    <p:sldId id="263" r:id="rId10"/>
    <p:sldId id="276" r:id="rId11"/>
    <p:sldId id="393" r:id="rId12"/>
    <p:sldId id="383" r:id="rId13"/>
    <p:sldId id="392" r:id="rId14"/>
    <p:sldId id="489" r:id="rId15"/>
    <p:sldId id="488" r:id="rId16"/>
    <p:sldId id="375" r:id="rId17"/>
    <p:sldId id="334" r:id="rId18"/>
    <p:sldId id="350" r:id="rId19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B38"/>
    <a:srgbClr val="00ADD2"/>
    <a:srgbClr val="0FF936"/>
    <a:srgbClr val="0456A2"/>
    <a:srgbClr val="00ADCE"/>
    <a:srgbClr val="000000"/>
    <a:srgbClr val="00ADCF"/>
    <a:srgbClr val="2B71B1"/>
    <a:srgbClr val="87B632"/>
    <a:srgbClr val="2AB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249" autoAdjust="0"/>
  </p:normalViewPr>
  <p:slideViewPr>
    <p:cSldViewPr snapToGrid="0">
      <p:cViewPr varScale="1">
        <p:scale>
          <a:sx n="115" d="100"/>
          <a:sy n="115" d="100"/>
        </p:scale>
        <p:origin x="427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07C7E-E707-454F-B95A-D2DF563FBD3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C34D04F8-9BF0-4FC6-9E07-91D6BC934861}">
      <dgm:prSet phldrT="[Tekst]"/>
      <dgm:spPr/>
      <dgm:t>
        <a:bodyPr/>
        <a:lstStyle/>
        <a:p>
          <a:r>
            <a:rPr lang="nl-NL" dirty="0"/>
            <a:t>Doorstroomtoets met 6 aanbieders</a:t>
          </a:r>
        </a:p>
      </dgm:t>
    </dgm:pt>
    <dgm:pt modelId="{85CC7758-8B53-4E96-BA8A-E21D09159930}" type="parTrans" cxnId="{24F0A917-F253-4A33-8EEB-6EE27860705D}">
      <dgm:prSet/>
      <dgm:spPr/>
      <dgm:t>
        <a:bodyPr/>
        <a:lstStyle/>
        <a:p>
          <a:endParaRPr lang="nl-NL"/>
        </a:p>
      </dgm:t>
    </dgm:pt>
    <dgm:pt modelId="{B5E5C3F3-4082-4CC8-9E59-6A242612BEE4}" type="sibTrans" cxnId="{24F0A917-F253-4A33-8EEB-6EE27860705D}">
      <dgm:prSet/>
      <dgm:spPr/>
      <dgm:t>
        <a:bodyPr/>
        <a:lstStyle/>
        <a:p>
          <a:endParaRPr lang="nl-NL"/>
        </a:p>
      </dgm:t>
    </dgm:pt>
    <dgm:pt modelId="{2008AE03-2D02-428F-BA1C-E6ECC08CE580}">
      <dgm:prSet phldrT="[Tekst]"/>
      <dgm:spPr/>
      <dgm:t>
        <a:bodyPr/>
        <a:lstStyle/>
        <a:p>
          <a:r>
            <a:rPr lang="nl-NL" dirty="0"/>
            <a:t>(concept) Kerndoelen</a:t>
          </a:r>
        </a:p>
      </dgm:t>
    </dgm:pt>
    <dgm:pt modelId="{99194A5A-69E5-4B22-816E-6D2C8F5182DA}" type="parTrans" cxnId="{B058C8E9-4C13-47A6-99EA-CF6F1D20DCB5}">
      <dgm:prSet/>
      <dgm:spPr/>
      <dgm:t>
        <a:bodyPr/>
        <a:lstStyle/>
        <a:p>
          <a:endParaRPr lang="nl-NL"/>
        </a:p>
      </dgm:t>
    </dgm:pt>
    <dgm:pt modelId="{D4994796-7191-452D-AA69-9DAA17E67F06}" type="sibTrans" cxnId="{B058C8E9-4C13-47A6-99EA-CF6F1D20DCB5}">
      <dgm:prSet/>
      <dgm:spPr/>
      <dgm:t>
        <a:bodyPr/>
        <a:lstStyle/>
        <a:p>
          <a:endParaRPr lang="nl-NL"/>
        </a:p>
      </dgm:t>
    </dgm:pt>
    <dgm:pt modelId="{EE69337A-EAFF-4125-9B3B-301CCD1CFB35}">
      <dgm:prSet phldrT="[Tekst]"/>
      <dgm:spPr/>
      <dgm:t>
        <a:bodyPr/>
        <a:lstStyle/>
        <a:p>
          <a:r>
            <a:rPr lang="nl-NL" dirty="0"/>
            <a:t>Referentieniveaus</a:t>
          </a:r>
        </a:p>
      </dgm:t>
    </dgm:pt>
    <dgm:pt modelId="{1C9D8514-5BC4-42C5-879A-43AF68A2D052}" type="parTrans" cxnId="{5FED56C5-1F61-4C5C-AF00-5AB2E7D00910}">
      <dgm:prSet/>
      <dgm:spPr/>
      <dgm:t>
        <a:bodyPr/>
        <a:lstStyle/>
        <a:p>
          <a:endParaRPr lang="nl-NL"/>
        </a:p>
      </dgm:t>
    </dgm:pt>
    <dgm:pt modelId="{801486D2-C456-42BC-829F-5204E0857C0F}" type="sibTrans" cxnId="{5FED56C5-1F61-4C5C-AF00-5AB2E7D00910}">
      <dgm:prSet/>
      <dgm:spPr/>
      <dgm:t>
        <a:bodyPr/>
        <a:lstStyle/>
        <a:p>
          <a:endParaRPr lang="nl-NL"/>
        </a:p>
      </dgm:t>
    </dgm:pt>
    <dgm:pt modelId="{88E0776A-43EE-43D4-BB4B-7971F69D5CDA}">
      <dgm:prSet phldrT="[Tekst]"/>
      <dgm:spPr/>
      <dgm:t>
        <a:bodyPr/>
        <a:lstStyle/>
        <a:p>
          <a:r>
            <a:rPr lang="nl-NL" dirty="0"/>
            <a:t>Referentiesets</a:t>
          </a:r>
        </a:p>
      </dgm:t>
    </dgm:pt>
    <dgm:pt modelId="{7BC1F11B-EA84-4832-BFB6-449A1A156093}" type="parTrans" cxnId="{17AA2695-84C0-4F56-90E5-6C7ABA31B7C5}">
      <dgm:prSet/>
      <dgm:spPr/>
      <dgm:t>
        <a:bodyPr/>
        <a:lstStyle/>
        <a:p>
          <a:endParaRPr lang="nl-NL"/>
        </a:p>
      </dgm:t>
    </dgm:pt>
    <dgm:pt modelId="{D9C8B956-3434-4BDC-9E69-92CEF40C3917}" type="sibTrans" cxnId="{17AA2695-84C0-4F56-90E5-6C7ABA31B7C5}">
      <dgm:prSet/>
      <dgm:spPr/>
      <dgm:t>
        <a:bodyPr/>
        <a:lstStyle/>
        <a:p>
          <a:endParaRPr lang="nl-NL"/>
        </a:p>
      </dgm:t>
    </dgm:pt>
    <dgm:pt modelId="{D9B996E0-DECC-4643-A6BE-C56B515FBA6D}">
      <dgm:prSet/>
      <dgm:spPr/>
      <dgm:t>
        <a:bodyPr/>
        <a:lstStyle/>
        <a:p>
          <a:endParaRPr lang="nl-NL"/>
        </a:p>
      </dgm:t>
    </dgm:pt>
    <dgm:pt modelId="{C5587190-6051-4CE3-A46E-F2417C4BBF31}" type="parTrans" cxnId="{E8BB0169-418B-4D6F-872D-1C40BAB2292F}">
      <dgm:prSet/>
      <dgm:spPr/>
      <dgm:t>
        <a:bodyPr/>
        <a:lstStyle/>
        <a:p>
          <a:endParaRPr lang="nl-NL"/>
        </a:p>
      </dgm:t>
    </dgm:pt>
    <dgm:pt modelId="{3AF8B2D9-9DEC-4B3D-A439-06620FE591BE}" type="sibTrans" cxnId="{E8BB0169-418B-4D6F-872D-1C40BAB2292F}">
      <dgm:prSet/>
      <dgm:spPr/>
      <dgm:t>
        <a:bodyPr/>
        <a:lstStyle/>
        <a:p>
          <a:endParaRPr lang="nl-NL"/>
        </a:p>
      </dgm:t>
    </dgm:pt>
    <dgm:pt modelId="{4FA07F34-D139-45C8-9098-4E2466ED4792}">
      <dgm:prSet/>
      <dgm:spPr/>
    </dgm:pt>
    <dgm:pt modelId="{AFB84EF8-9959-4B83-8642-FEC451617725}" type="parTrans" cxnId="{8A3E9986-1566-4352-8B9C-43523F0D6A2D}">
      <dgm:prSet/>
      <dgm:spPr/>
      <dgm:t>
        <a:bodyPr/>
        <a:lstStyle/>
        <a:p>
          <a:endParaRPr lang="nl-NL"/>
        </a:p>
      </dgm:t>
    </dgm:pt>
    <dgm:pt modelId="{965C9A84-E267-43D4-913C-082DDD74A212}" type="sibTrans" cxnId="{8A3E9986-1566-4352-8B9C-43523F0D6A2D}">
      <dgm:prSet/>
      <dgm:spPr/>
      <dgm:t>
        <a:bodyPr/>
        <a:lstStyle/>
        <a:p>
          <a:endParaRPr lang="nl-NL"/>
        </a:p>
      </dgm:t>
    </dgm:pt>
    <dgm:pt modelId="{6D006D15-26E6-47A3-B231-17C47AD399C2}">
      <dgm:prSet phldrT="[Tekst]"/>
      <dgm:spPr>
        <a:solidFill>
          <a:srgbClr val="2AB8E9"/>
        </a:solidFill>
      </dgm:spPr>
      <dgm:t>
        <a:bodyPr/>
        <a:lstStyle/>
        <a:p>
          <a:r>
            <a:rPr lang="nl-NL" dirty="0"/>
            <a:t>6 uitstroomniveaus</a:t>
          </a:r>
        </a:p>
      </dgm:t>
    </dgm:pt>
    <dgm:pt modelId="{88F84349-9258-4E90-8DA3-74AA64B5CA25}" type="parTrans" cxnId="{B5B67920-6A53-4435-9603-4791B1A0AB0A}">
      <dgm:prSet/>
      <dgm:spPr/>
      <dgm:t>
        <a:bodyPr/>
        <a:lstStyle/>
        <a:p>
          <a:endParaRPr lang="nl-NL"/>
        </a:p>
      </dgm:t>
    </dgm:pt>
    <dgm:pt modelId="{A98B0298-35DF-45E2-AAEA-09A5EBDA674D}" type="sibTrans" cxnId="{B5B67920-6A53-4435-9603-4791B1A0AB0A}">
      <dgm:prSet/>
      <dgm:spPr/>
      <dgm:t>
        <a:bodyPr/>
        <a:lstStyle/>
        <a:p>
          <a:endParaRPr lang="nl-NL"/>
        </a:p>
      </dgm:t>
    </dgm:pt>
    <dgm:pt modelId="{82FC10C5-95E4-491C-8B44-F703F6E1F7EB}" type="pres">
      <dgm:prSet presAssocID="{C8D07C7E-E707-454F-B95A-D2DF563FBD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44D1E7-EEB9-41E3-8E40-0CD9D4DFE5A2}" type="pres">
      <dgm:prSet presAssocID="{C34D04F8-9BF0-4FC6-9E07-91D6BC934861}" presName="centerShape" presStyleLbl="node0" presStyleIdx="0" presStyleCnt="1" custLinFactNeighborX="-1092" custLinFactNeighborY="-7276"/>
      <dgm:spPr/>
    </dgm:pt>
    <dgm:pt modelId="{66AF1B18-25B1-4064-A861-8A32613BA69B}" type="pres">
      <dgm:prSet presAssocID="{99194A5A-69E5-4B22-816E-6D2C8F5182DA}" presName="parTrans" presStyleLbl="bgSibTrans2D1" presStyleIdx="0" presStyleCnt="4"/>
      <dgm:spPr/>
    </dgm:pt>
    <dgm:pt modelId="{E78DE572-E772-421E-B9F0-BA7D134F1277}" type="pres">
      <dgm:prSet presAssocID="{2008AE03-2D02-428F-BA1C-E6ECC08CE580}" presName="node" presStyleLbl="node1" presStyleIdx="0" presStyleCnt="4" custScaleX="89249" custScaleY="54705" custRadScaleRad="126581" custRadScaleInc="49254">
        <dgm:presLayoutVars>
          <dgm:bulletEnabled val="1"/>
        </dgm:presLayoutVars>
      </dgm:prSet>
      <dgm:spPr/>
    </dgm:pt>
    <dgm:pt modelId="{F19163A2-AE72-44B5-8F68-E3B1001667D5}" type="pres">
      <dgm:prSet presAssocID="{1C9D8514-5BC4-42C5-879A-43AF68A2D052}" presName="parTrans" presStyleLbl="bgSibTrans2D1" presStyleIdx="1" presStyleCnt="4"/>
      <dgm:spPr/>
    </dgm:pt>
    <dgm:pt modelId="{BBD24226-5829-4E71-B9BE-2611E23AD6CB}" type="pres">
      <dgm:prSet presAssocID="{EE69337A-EAFF-4125-9B3B-301CCD1CFB35}" presName="node" presStyleLbl="node1" presStyleIdx="1" presStyleCnt="4" custScaleX="91190" custScaleY="51043" custRadScaleRad="95012" custRadScaleInc="17836">
        <dgm:presLayoutVars>
          <dgm:bulletEnabled val="1"/>
        </dgm:presLayoutVars>
      </dgm:prSet>
      <dgm:spPr/>
    </dgm:pt>
    <dgm:pt modelId="{72A9E112-AA6C-4479-B626-A6361EFDB66D}" type="pres">
      <dgm:prSet presAssocID="{7BC1F11B-EA84-4832-BFB6-449A1A156093}" presName="parTrans" presStyleLbl="bgSibTrans2D1" presStyleIdx="2" presStyleCnt="4"/>
      <dgm:spPr/>
    </dgm:pt>
    <dgm:pt modelId="{F7794E8C-A194-42E9-866E-1F91C17AEC44}" type="pres">
      <dgm:prSet presAssocID="{88E0776A-43EE-43D4-BB4B-7971F69D5CDA}" presName="node" presStyleLbl="node1" presStyleIdx="2" presStyleCnt="4" custScaleX="84819" custScaleY="68855" custRadScaleRad="132757" custRadScaleInc="-8485">
        <dgm:presLayoutVars>
          <dgm:bulletEnabled val="1"/>
        </dgm:presLayoutVars>
      </dgm:prSet>
      <dgm:spPr/>
    </dgm:pt>
    <dgm:pt modelId="{14D89354-3C35-4B40-9893-6299C03BDF73}" type="pres">
      <dgm:prSet presAssocID="{88F84349-9258-4E90-8DA3-74AA64B5CA25}" presName="parTrans" presStyleLbl="bgSibTrans2D1" presStyleIdx="3" presStyleCnt="4"/>
      <dgm:spPr/>
    </dgm:pt>
    <dgm:pt modelId="{52096642-91BC-43BD-8496-69768053F8F7}" type="pres">
      <dgm:prSet presAssocID="{6D006D15-26E6-47A3-B231-17C47AD399C2}" presName="node" presStyleLbl="node1" presStyleIdx="3" presStyleCnt="4" custScaleX="330232" custScaleY="44631" custRadScaleRad="51227" custRadScaleInc="248496">
        <dgm:presLayoutVars>
          <dgm:bulletEnabled val="1"/>
        </dgm:presLayoutVars>
      </dgm:prSet>
      <dgm:spPr/>
    </dgm:pt>
  </dgm:ptLst>
  <dgm:cxnLst>
    <dgm:cxn modelId="{63D47B0F-25F8-413C-8008-83954BD839A2}" type="presOf" srcId="{6D006D15-26E6-47A3-B231-17C47AD399C2}" destId="{52096642-91BC-43BD-8496-69768053F8F7}" srcOrd="0" destOrd="0" presId="urn:microsoft.com/office/officeart/2005/8/layout/radial4"/>
    <dgm:cxn modelId="{24F0A917-F253-4A33-8EEB-6EE27860705D}" srcId="{C8D07C7E-E707-454F-B95A-D2DF563FBD3D}" destId="{C34D04F8-9BF0-4FC6-9E07-91D6BC934861}" srcOrd="0" destOrd="0" parTransId="{85CC7758-8B53-4E96-BA8A-E21D09159930}" sibTransId="{B5E5C3F3-4082-4CC8-9E59-6A242612BEE4}"/>
    <dgm:cxn modelId="{8588DE1F-8511-4F54-B7D6-2B6EA715FF60}" type="presOf" srcId="{C8D07C7E-E707-454F-B95A-D2DF563FBD3D}" destId="{82FC10C5-95E4-491C-8B44-F703F6E1F7EB}" srcOrd="0" destOrd="0" presId="urn:microsoft.com/office/officeart/2005/8/layout/radial4"/>
    <dgm:cxn modelId="{B5B67920-6A53-4435-9603-4791B1A0AB0A}" srcId="{C34D04F8-9BF0-4FC6-9E07-91D6BC934861}" destId="{6D006D15-26E6-47A3-B231-17C47AD399C2}" srcOrd="3" destOrd="0" parTransId="{88F84349-9258-4E90-8DA3-74AA64B5CA25}" sibTransId="{A98B0298-35DF-45E2-AAEA-09A5EBDA674D}"/>
    <dgm:cxn modelId="{D502E560-9815-46EE-AD96-E2BB5EA7D21D}" type="presOf" srcId="{88F84349-9258-4E90-8DA3-74AA64B5CA25}" destId="{14D89354-3C35-4B40-9893-6299C03BDF73}" srcOrd="0" destOrd="0" presId="urn:microsoft.com/office/officeart/2005/8/layout/radial4"/>
    <dgm:cxn modelId="{E8BB0169-418B-4D6F-872D-1C40BAB2292F}" srcId="{C8D07C7E-E707-454F-B95A-D2DF563FBD3D}" destId="{D9B996E0-DECC-4643-A6BE-C56B515FBA6D}" srcOrd="2" destOrd="0" parTransId="{C5587190-6051-4CE3-A46E-F2417C4BBF31}" sibTransId="{3AF8B2D9-9DEC-4B3D-A439-06620FE591BE}"/>
    <dgm:cxn modelId="{C086F649-02D9-4D50-983C-93477C8F2547}" type="presOf" srcId="{EE69337A-EAFF-4125-9B3B-301CCD1CFB35}" destId="{BBD24226-5829-4E71-B9BE-2611E23AD6CB}" srcOrd="0" destOrd="0" presId="urn:microsoft.com/office/officeart/2005/8/layout/radial4"/>
    <dgm:cxn modelId="{0B80A56C-2EA7-44A7-BD4A-5C020E63F939}" type="presOf" srcId="{99194A5A-69E5-4B22-816E-6D2C8F5182DA}" destId="{66AF1B18-25B1-4064-A861-8A32613BA69B}" srcOrd="0" destOrd="0" presId="urn:microsoft.com/office/officeart/2005/8/layout/radial4"/>
    <dgm:cxn modelId="{3B75FB55-B8AD-4116-B01A-996C4F07922D}" type="presOf" srcId="{7BC1F11B-EA84-4832-BFB6-449A1A156093}" destId="{72A9E112-AA6C-4479-B626-A6361EFDB66D}" srcOrd="0" destOrd="0" presId="urn:microsoft.com/office/officeart/2005/8/layout/radial4"/>
    <dgm:cxn modelId="{3F178579-1829-45BC-B61F-381D0353D667}" type="presOf" srcId="{1C9D8514-5BC4-42C5-879A-43AF68A2D052}" destId="{F19163A2-AE72-44B5-8F68-E3B1001667D5}" srcOrd="0" destOrd="0" presId="urn:microsoft.com/office/officeart/2005/8/layout/radial4"/>
    <dgm:cxn modelId="{4C81FE82-E9BB-4C99-9593-0C31ACE08229}" type="presOf" srcId="{88E0776A-43EE-43D4-BB4B-7971F69D5CDA}" destId="{F7794E8C-A194-42E9-866E-1F91C17AEC44}" srcOrd="0" destOrd="0" presId="urn:microsoft.com/office/officeart/2005/8/layout/radial4"/>
    <dgm:cxn modelId="{8A3E9986-1566-4352-8B9C-43523F0D6A2D}" srcId="{C8D07C7E-E707-454F-B95A-D2DF563FBD3D}" destId="{4FA07F34-D139-45C8-9098-4E2466ED4792}" srcOrd="1" destOrd="0" parTransId="{AFB84EF8-9959-4B83-8642-FEC451617725}" sibTransId="{965C9A84-E267-43D4-913C-082DDD74A212}"/>
    <dgm:cxn modelId="{17AA2695-84C0-4F56-90E5-6C7ABA31B7C5}" srcId="{C34D04F8-9BF0-4FC6-9E07-91D6BC934861}" destId="{88E0776A-43EE-43D4-BB4B-7971F69D5CDA}" srcOrd="2" destOrd="0" parTransId="{7BC1F11B-EA84-4832-BFB6-449A1A156093}" sibTransId="{D9C8B956-3434-4BDC-9E69-92CEF40C3917}"/>
    <dgm:cxn modelId="{778861A0-3BDF-4DC2-A38C-8CFFF5F83F30}" type="presOf" srcId="{2008AE03-2D02-428F-BA1C-E6ECC08CE580}" destId="{E78DE572-E772-421E-B9F0-BA7D134F1277}" srcOrd="0" destOrd="0" presId="urn:microsoft.com/office/officeart/2005/8/layout/radial4"/>
    <dgm:cxn modelId="{70532ABF-56CF-45DC-9E6B-817D3567D834}" type="presOf" srcId="{C34D04F8-9BF0-4FC6-9E07-91D6BC934861}" destId="{6D44D1E7-EEB9-41E3-8E40-0CD9D4DFE5A2}" srcOrd="0" destOrd="0" presId="urn:microsoft.com/office/officeart/2005/8/layout/radial4"/>
    <dgm:cxn modelId="{5FED56C5-1F61-4C5C-AF00-5AB2E7D00910}" srcId="{C34D04F8-9BF0-4FC6-9E07-91D6BC934861}" destId="{EE69337A-EAFF-4125-9B3B-301CCD1CFB35}" srcOrd="1" destOrd="0" parTransId="{1C9D8514-5BC4-42C5-879A-43AF68A2D052}" sibTransId="{801486D2-C456-42BC-829F-5204E0857C0F}"/>
    <dgm:cxn modelId="{B058C8E9-4C13-47A6-99EA-CF6F1D20DCB5}" srcId="{C34D04F8-9BF0-4FC6-9E07-91D6BC934861}" destId="{2008AE03-2D02-428F-BA1C-E6ECC08CE580}" srcOrd="0" destOrd="0" parTransId="{99194A5A-69E5-4B22-816E-6D2C8F5182DA}" sibTransId="{D4994796-7191-452D-AA69-9DAA17E67F06}"/>
    <dgm:cxn modelId="{94537DB9-240D-4E3C-B87A-5B831A4A9CDD}" type="presParOf" srcId="{82FC10C5-95E4-491C-8B44-F703F6E1F7EB}" destId="{6D44D1E7-EEB9-41E3-8E40-0CD9D4DFE5A2}" srcOrd="0" destOrd="0" presId="urn:microsoft.com/office/officeart/2005/8/layout/radial4"/>
    <dgm:cxn modelId="{3A38534B-B355-406C-9700-B594EA278D41}" type="presParOf" srcId="{82FC10C5-95E4-491C-8B44-F703F6E1F7EB}" destId="{66AF1B18-25B1-4064-A861-8A32613BA69B}" srcOrd="1" destOrd="0" presId="urn:microsoft.com/office/officeart/2005/8/layout/radial4"/>
    <dgm:cxn modelId="{5635AA66-E8C7-4216-A1D4-CDBA161E0B4B}" type="presParOf" srcId="{82FC10C5-95E4-491C-8B44-F703F6E1F7EB}" destId="{E78DE572-E772-421E-B9F0-BA7D134F1277}" srcOrd="2" destOrd="0" presId="urn:microsoft.com/office/officeart/2005/8/layout/radial4"/>
    <dgm:cxn modelId="{3A884CD9-9CE6-486B-A9F7-522C9E5B91A6}" type="presParOf" srcId="{82FC10C5-95E4-491C-8B44-F703F6E1F7EB}" destId="{F19163A2-AE72-44B5-8F68-E3B1001667D5}" srcOrd="3" destOrd="0" presId="urn:microsoft.com/office/officeart/2005/8/layout/radial4"/>
    <dgm:cxn modelId="{D562FCBC-F3E3-46DC-9901-2B2FAE9095A8}" type="presParOf" srcId="{82FC10C5-95E4-491C-8B44-F703F6E1F7EB}" destId="{BBD24226-5829-4E71-B9BE-2611E23AD6CB}" srcOrd="4" destOrd="0" presId="urn:microsoft.com/office/officeart/2005/8/layout/radial4"/>
    <dgm:cxn modelId="{84642015-5037-4A52-94A3-8D99CCABD0F6}" type="presParOf" srcId="{82FC10C5-95E4-491C-8B44-F703F6E1F7EB}" destId="{72A9E112-AA6C-4479-B626-A6361EFDB66D}" srcOrd="5" destOrd="0" presId="urn:microsoft.com/office/officeart/2005/8/layout/radial4"/>
    <dgm:cxn modelId="{0000DDFD-53E5-4773-9FD2-EFC8D0D531AA}" type="presParOf" srcId="{82FC10C5-95E4-491C-8B44-F703F6E1F7EB}" destId="{F7794E8C-A194-42E9-866E-1F91C17AEC44}" srcOrd="6" destOrd="0" presId="urn:microsoft.com/office/officeart/2005/8/layout/radial4"/>
    <dgm:cxn modelId="{66751E7D-20AD-4315-8555-ABE60F839E60}" type="presParOf" srcId="{82FC10C5-95E4-491C-8B44-F703F6E1F7EB}" destId="{14D89354-3C35-4B40-9893-6299C03BDF73}" srcOrd="7" destOrd="0" presId="urn:microsoft.com/office/officeart/2005/8/layout/radial4"/>
    <dgm:cxn modelId="{E8CFF632-06C4-430C-B1F2-036796CBDD82}" type="presParOf" srcId="{82FC10C5-95E4-491C-8B44-F703F6E1F7EB}" destId="{52096642-91BC-43BD-8496-69768053F8F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D49A0-3485-4FA7-9712-F6C2F8D0F7D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1977F49-6DD2-4B09-874B-923FD4B31553}">
      <dgm:prSet phldrT="[Tekst]"/>
      <dgm:spPr/>
      <dgm:t>
        <a:bodyPr/>
        <a:lstStyle/>
        <a:p>
          <a:r>
            <a:rPr lang="nl-NL" dirty="0"/>
            <a:t>Doel 1</a:t>
          </a:r>
        </a:p>
      </dgm:t>
    </dgm:pt>
    <dgm:pt modelId="{63621DEE-62A8-4997-A01F-10C44437F3B2}" type="parTrans" cxnId="{D5FE2B1C-6495-4AEF-9595-02655C964D74}">
      <dgm:prSet/>
      <dgm:spPr/>
      <dgm:t>
        <a:bodyPr/>
        <a:lstStyle/>
        <a:p>
          <a:endParaRPr lang="nl-NL"/>
        </a:p>
      </dgm:t>
    </dgm:pt>
    <dgm:pt modelId="{3CA5C12A-DEC8-4719-A7B0-592681C9EB01}" type="sibTrans" cxnId="{D5FE2B1C-6495-4AEF-9595-02655C964D74}">
      <dgm:prSet/>
      <dgm:spPr/>
      <dgm:t>
        <a:bodyPr/>
        <a:lstStyle/>
        <a:p>
          <a:endParaRPr lang="nl-NL"/>
        </a:p>
      </dgm:t>
    </dgm:pt>
    <dgm:pt modelId="{2D93E2B2-BCA1-4FC2-B580-9B12C74C4686}">
      <dgm:prSet phldrT="[Tekst]"/>
      <dgm:spPr/>
      <dgm:t>
        <a:bodyPr/>
        <a:lstStyle/>
        <a:p>
          <a:r>
            <a:rPr lang="nl-NL" dirty="0"/>
            <a:t>Doel 2</a:t>
          </a:r>
        </a:p>
      </dgm:t>
    </dgm:pt>
    <dgm:pt modelId="{F137CD89-7FCD-435F-889C-41A9B3F4B754}" type="parTrans" cxnId="{1A405574-1435-4FEC-B3FD-66FC6E5D1981}">
      <dgm:prSet/>
      <dgm:spPr/>
      <dgm:t>
        <a:bodyPr/>
        <a:lstStyle/>
        <a:p>
          <a:endParaRPr lang="nl-NL"/>
        </a:p>
      </dgm:t>
    </dgm:pt>
    <dgm:pt modelId="{138484AF-919D-4B29-88BF-0542864CF4CE}" type="sibTrans" cxnId="{1A405574-1435-4FEC-B3FD-66FC6E5D1981}">
      <dgm:prSet/>
      <dgm:spPr/>
      <dgm:t>
        <a:bodyPr/>
        <a:lstStyle/>
        <a:p>
          <a:endParaRPr lang="nl-NL"/>
        </a:p>
      </dgm:t>
    </dgm:pt>
    <dgm:pt modelId="{058971F9-A458-47EC-AE69-AEC3ABF48DE4}">
      <dgm:prSet phldrT="[Tekst]"/>
      <dgm:spPr/>
      <dgm:t>
        <a:bodyPr/>
        <a:lstStyle/>
        <a:p>
          <a:r>
            <a:rPr lang="nl-NL" dirty="0"/>
            <a:t>Doel 3</a:t>
          </a:r>
        </a:p>
      </dgm:t>
    </dgm:pt>
    <dgm:pt modelId="{C4F1A187-FB8F-4629-B197-6425C312DA45}" type="parTrans" cxnId="{2F86883A-1212-4227-94AC-3F095919BC4B}">
      <dgm:prSet/>
      <dgm:spPr/>
      <dgm:t>
        <a:bodyPr/>
        <a:lstStyle/>
        <a:p>
          <a:endParaRPr lang="nl-NL"/>
        </a:p>
      </dgm:t>
    </dgm:pt>
    <dgm:pt modelId="{4E5BA431-496C-4BD0-9933-CBD3E846B3DD}" type="sibTrans" cxnId="{2F86883A-1212-4227-94AC-3F095919BC4B}">
      <dgm:prSet/>
      <dgm:spPr/>
      <dgm:t>
        <a:bodyPr/>
        <a:lstStyle/>
        <a:p>
          <a:endParaRPr lang="nl-NL"/>
        </a:p>
      </dgm:t>
    </dgm:pt>
    <dgm:pt modelId="{3B6CC993-73FE-4B9D-BDFF-108DB7F3A325}" type="pres">
      <dgm:prSet presAssocID="{051D49A0-3485-4FA7-9712-F6C2F8D0F7D9}" presName="rootnode" presStyleCnt="0">
        <dgm:presLayoutVars>
          <dgm:chMax/>
          <dgm:chPref/>
          <dgm:dir/>
          <dgm:animLvl val="lvl"/>
        </dgm:presLayoutVars>
      </dgm:prSet>
      <dgm:spPr/>
    </dgm:pt>
    <dgm:pt modelId="{F5459ADA-57A3-48D0-85A9-6A177CE995D2}" type="pres">
      <dgm:prSet presAssocID="{01977F49-6DD2-4B09-874B-923FD4B31553}" presName="composite" presStyleCnt="0"/>
      <dgm:spPr/>
    </dgm:pt>
    <dgm:pt modelId="{FFACFC52-38C9-4EC1-BB94-1BCE5B8329E9}" type="pres">
      <dgm:prSet presAssocID="{01977F49-6DD2-4B09-874B-923FD4B31553}" presName="LShape" presStyleLbl="alignNode1" presStyleIdx="0" presStyleCnt="5"/>
      <dgm:spPr/>
    </dgm:pt>
    <dgm:pt modelId="{98EC089F-B486-4428-9E5D-1CD35CE2ECEB}" type="pres">
      <dgm:prSet presAssocID="{01977F49-6DD2-4B09-874B-923FD4B3155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E96E7A-0778-442F-9F03-7C0F37370B9A}" type="pres">
      <dgm:prSet presAssocID="{01977F49-6DD2-4B09-874B-923FD4B31553}" presName="Triangle" presStyleLbl="alignNode1" presStyleIdx="1" presStyleCnt="5"/>
      <dgm:spPr/>
    </dgm:pt>
    <dgm:pt modelId="{5AF11C2C-1A48-43D0-A359-49C170ECDC8E}" type="pres">
      <dgm:prSet presAssocID="{3CA5C12A-DEC8-4719-A7B0-592681C9EB01}" presName="sibTrans" presStyleCnt="0"/>
      <dgm:spPr/>
    </dgm:pt>
    <dgm:pt modelId="{D12F22CF-D3EB-470C-A496-8709AD116EF2}" type="pres">
      <dgm:prSet presAssocID="{3CA5C12A-DEC8-4719-A7B0-592681C9EB01}" presName="space" presStyleCnt="0"/>
      <dgm:spPr/>
    </dgm:pt>
    <dgm:pt modelId="{F3C2C55E-BFFB-48C8-A867-DCEF16D5D797}" type="pres">
      <dgm:prSet presAssocID="{2D93E2B2-BCA1-4FC2-B580-9B12C74C4686}" presName="composite" presStyleCnt="0"/>
      <dgm:spPr/>
    </dgm:pt>
    <dgm:pt modelId="{06165628-BEC9-4E9A-8E35-38AB59FC7E29}" type="pres">
      <dgm:prSet presAssocID="{2D93E2B2-BCA1-4FC2-B580-9B12C74C4686}" presName="LShape" presStyleLbl="alignNode1" presStyleIdx="2" presStyleCnt="5"/>
      <dgm:spPr/>
    </dgm:pt>
    <dgm:pt modelId="{AF21D9D5-9BB3-4A45-9CBD-D3AAC0116EDA}" type="pres">
      <dgm:prSet presAssocID="{2D93E2B2-BCA1-4FC2-B580-9B12C74C468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5C1D503-1A6D-448B-B16E-168083A8C56A}" type="pres">
      <dgm:prSet presAssocID="{2D93E2B2-BCA1-4FC2-B580-9B12C74C4686}" presName="Triangle" presStyleLbl="alignNode1" presStyleIdx="3" presStyleCnt="5"/>
      <dgm:spPr/>
    </dgm:pt>
    <dgm:pt modelId="{6DD85BC8-2383-46D6-8FED-AC5F856915FC}" type="pres">
      <dgm:prSet presAssocID="{138484AF-919D-4B29-88BF-0542864CF4CE}" presName="sibTrans" presStyleCnt="0"/>
      <dgm:spPr/>
    </dgm:pt>
    <dgm:pt modelId="{ACC15DAC-4722-4884-8867-F2D280F83CEE}" type="pres">
      <dgm:prSet presAssocID="{138484AF-919D-4B29-88BF-0542864CF4CE}" presName="space" presStyleCnt="0"/>
      <dgm:spPr/>
    </dgm:pt>
    <dgm:pt modelId="{8388F3E6-24B8-45DB-A535-71B048AA1674}" type="pres">
      <dgm:prSet presAssocID="{058971F9-A458-47EC-AE69-AEC3ABF48DE4}" presName="composite" presStyleCnt="0"/>
      <dgm:spPr/>
    </dgm:pt>
    <dgm:pt modelId="{FAE22C4E-7861-461D-9979-5D143CD04DD7}" type="pres">
      <dgm:prSet presAssocID="{058971F9-A458-47EC-AE69-AEC3ABF48DE4}" presName="LShape" presStyleLbl="alignNode1" presStyleIdx="4" presStyleCnt="5"/>
      <dgm:spPr/>
    </dgm:pt>
    <dgm:pt modelId="{2B7AD1DC-3FBD-4BB5-A50B-E1A66DE9673C}" type="pres">
      <dgm:prSet presAssocID="{058971F9-A458-47EC-AE69-AEC3ABF48DE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5FE2B1C-6495-4AEF-9595-02655C964D74}" srcId="{051D49A0-3485-4FA7-9712-F6C2F8D0F7D9}" destId="{01977F49-6DD2-4B09-874B-923FD4B31553}" srcOrd="0" destOrd="0" parTransId="{63621DEE-62A8-4997-A01F-10C44437F3B2}" sibTransId="{3CA5C12A-DEC8-4719-A7B0-592681C9EB01}"/>
    <dgm:cxn modelId="{C3102532-3208-4774-8654-ADEC039462FA}" type="presOf" srcId="{01977F49-6DD2-4B09-874B-923FD4B31553}" destId="{98EC089F-B486-4428-9E5D-1CD35CE2ECEB}" srcOrd="0" destOrd="0" presId="urn:microsoft.com/office/officeart/2009/3/layout/StepUpProcess"/>
    <dgm:cxn modelId="{F5B79035-0924-405A-9994-DD7B4DA29EF8}" type="presOf" srcId="{051D49A0-3485-4FA7-9712-F6C2F8D0F7D9}" destId="{3B6CC993-73FE-4B9D-BDFF-108DB7F3A325}" srcOrd="0" destOrd="0" presId="urn:microsoft.com/office/officeart/2009/3/layout/StepUpProcess"/>
    <dgm:cxn modelId="{2F86883A-1212-4227-94AC-3F095919BC4B}" srcId="{051D49A0-3485-4FA7-9712-F6C2F8D0F7D9}" destId="{058971F9-A458-47EC-AE69-AEC3ABF48DE4}" srcOrd="2" destOrd="0" parTransId="{C4F1A187-FB8F-4629-B197-6425C312DA45}" sibTransId="{4E5BA431-496C-4BD0-9933-CBD3E846B3DD}"/>
    <dgm:cxn modelId="{C00AC460-09DF-400B-9C95-46C1899B8227}" type="presOf" srcId="{058971F9-A458-47EC-AE69-AEC3ABF48DE4}" destId="{2B7AD1DC-3FBD-4BB5-A50B-E1A66DE9673C}" srcOrd="0" destOrd="0" presId="urn:microsoft.com/office/officeart/2009/3/layout/StepUpProcess"/>
    <dgm:cxn modelId="{1A405574-1435-4FEC-B3FD-66FC6E5D1981}" srcId="{051D49A0-3485-4FA7-9712-F6C2F8D0F7D9}" destId="{2D93E2B2-BCA1-4FC2-B580-9B12C74C4686}" srcOrd="1" destOrd="0" parTransId="{F137CD89-7FCD-435F-889C-41A9B3F4B754}" sibTransId="{138484AF-919D-4B29-88BF-0542864CF4CE}"/>
    <dgm:cxn modelId="{1B81F17D-F88A-4C61-AA1A-851243F1778C}" type="presOf" srcId="{2D93E2B2-BCA1-4FC2-B580-9B12C74C4686}" destId="{AF21D9D5-9BB3-4A45-9CBD-D3AAC0116EDA}" srcOrd="0" destOrd="0" presId="urn:microsoft.com/office/officeart/2009/3/layout/StepUpProcess"/>
    <dgm:cxn modelId="{0441A780-854D-4032-852A-1DA4F2714FEA}" type="presParOf" srcId="{3B6CC993-73FE-4B9D-BDFF-108DB7F3A325}" destId="{F5459ADA-57A3-48D0-85A9-6A177CE995D2}" srcOrd="0" destOrd="0" presId="urn:microsoft.com/office/officeart/2009/3/layout/StepUpProcess"/>
    <dgm:cxn modelId="{6DE5045B-744A-4AEC-B510-FB9666FCBCEF}" type="presParOf" srcId="{F5459ADA-57A3-48D0-85A9-6A177CE995D2}" destId="{FFACFC52-38C9-4EC1-BB94-1BCE5B8329E9}" srcOrd="0" destOrd="0" presId="urn:microsoft.com/office/officeart/2009/3/layout/StepUpProcess"/>
    <dgm:cxn modelId="{17C1CCED-2238-49DA-BA1C-D4EBCB6AC8E2}" type="presParOf" srcId="{F5459ADA-57A3-48D0-85A9-6A177CE995D2}" destId="{98EC089F-B486-4428-9E5D-1CD35CE2ECEB}" srcOrd="1" destOrd="0" presId="urn:microsoft.com/office/officeart/2009/3/layout/StepUpProcess"/>
    <dgm:cxn modelId="{C218B397-9FCF-4E51-AEB6-B2B0E1EB419D}" type="presParOf" srcId="{F5459ADA-57A3-48D0-85A9-6A177CE995D2}" destId="{57E96E7A-0778-442F-9F03-7C0F37370B9A}" srcOrd="2" destOrd="0" presId="urn:microsoft.com/office/officeart/2009/3/layout/StepUpProcess"/>
    <dgm:cxn modelId="{55EB1CEF-20F9-4AD1-9392-B87C202EF68C}" type="presParOf" srcId="{3B6CC993-73FE-4B9D-BDFF-108DB7F3A325}" destId="{5AF11C2C-1A48-43D0-A359-49C170ECDC8E}" srcOrd="1" destOrd="0" presId="urn:microsoft.com/office/officeart/2009/3/layout/StepUpProcess"/>
    <dgm:cxn modelId="{FA3906A5-5250-400D-A9CC-0FA58B766D6D}" type="presParOf" srcId="{5AF11C2C-1A48-43D0-A359-49C170ECDC8E}" destId="{D12F22CF-D3EB-470C-A496-8709AD116EF2}" srcOrd="0" destOrd="0" presId="urn:microsoft.com/office/officeart/2009/3/layout/StepUpProcess"/>
    <dgm:cxn modelId="{BD926F15-CFC6-47DB-A9C7-EEB6D8FFB223}" type="presParOf" srcId="{3B6CC993-73FE-4B9D-BDFF-108DB7F3A325}" destId="{F3C2C55E-BFFB-48C8-A867-DCEF16D5D797}" srcOrd="2" destOrd="0" presId="urn:microsoft.com/office/officeart/2009/3/layout/StepUpProcess"/>
    <dgm:cxn modelId="{2039B58A-DE44-4637-ABB9-9D8F2C2F71D4}" type="presParOf" srcId="{F3C2C55E-BFFB-48C8-A867-DCEF16D5D797}" destId="{06165628-BEC9-4E9A-8E35-38AB59FC7E29}" srcOrd="0" destOrd="0" presId="urn:microsoft.com/office/officeart/2009/3/layout/StepUpProcess"/>
    <dgm:cxn modelId="{A41724AC-82B0-4D93-A835-257281170B2F}" type="presParOf" srcId="{F3C2C55E-BFFB-48C8-A867-DCEF16D5D797}" destId="{AF21D9D5-9BB3-4A45-9CBD-D3AAC0116EDA}" srcOrd="1" destOrd="0" presId="urn:microsoft.com/office/officeart/2009/3/layout/StepUpProcess"/>
    <dgm:cxn modelId="{A80BE783-835B-48A7-B260-8BDD4C0E7AE1}" type="presParOf" srcId="{F3C2C55E-BFFB-48C8-A867-DCEF16D5D797}" destId="{E5C1D503-1A6D-448B-B16E-168083A8C56A}" srcOrd="2" destOrd="0" presId="urn:microsoft.com/office/officeart/2009/3/layout/StepUpProcess"/>
    <dgm:cxn modelId="{8295B77B-46DD-4D0D-8D13-C0AEFCF8646A}" type="presParOf" srcId="{3B6CC993-73FE-4B9D-BDFF-108DB7F3A325}" destId="{6DD85BC8-2383-46D6-8FED-AC5F856915FC}" srcOrd="3" destOrd="0" presId="urn:microsoft.com/office/officeart/2009/3/layout/StepUpProcess"/>
    <dgm:cxn modelId="{028716D3-42D4-4999-A10A-B85B78DA24F4}" type="presParOf" srcId="{6DD85BC8-2383-46D6-8FED-AC5F856915FC}" destId="{ACC15DAC-4722-4884-8867-F2D280F83CEE}" srcOrd="0" destOrd="0" presId="urn:microsoft.com/office/officeart/2009/3/layout/StepUpProcess"/>
    <dgm:cxn modelId="{55AE7EB5-EFA9-4172-B8FC-EE4F5A27B01B}" type="presParOf" srcId="{3B6CC993-73FE-4B9D-BDFF-108DB7F3A325}" destId="{8388F3E6-24B8-45DB-A535-71B048AA1674}" srcOrd="4" destOrd="0" presId="urn:microsoft.com/office/officeart/2009/3/layout/StepUpProcess"/>
    <dgm:cxn modelId="{E8FB124D-A7E7-4F9A-A4EA-9C7000FE3EBA}" type="presParOf" srcId="{8388F3E6-24B8-45DB-A535-71B048AA1674}" destId="{FAE22C4E-7861-461D-9979-5D143CD04DD7}" srcOrd="0" destOrd="0" presId="urn:microsoft.com/office/officeart/2009/3/layout/StepUpProcess"/>
    <dgm:cxn modelId="{4FD3087E-1A12-4E03-9364-3D36C1C3DE34}" type="presParOf" srcId="{8388F3E6-24B8-45DB-A535-71B048AA1674}" destId="{2B7AD1DC-3FBD-4BB5-A50B-E1A66DE9673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F2432-4461-49AE-9112-EAE91E6ABB5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BF97F8F6-8504-4A62-87F1-77AC89A7CF8E}">
      <dgm:prSet phldrT="[Tekst]"/>
      <dgm:spPr/>
      <dgm:t>
        <a:bodyPr/>
        <a:lstStyle/>
        <a:p>
          <a:r>
            <a:rPr lang="nl-NL" dirty="0"/>
            <a:t>leesdoelen</a:t>
          </a:r>
        </a:p>
      </dgm:t>
    </dgm:pt>
    <dgm:pt modelId="{AE752897-C6D1-49AB-8A46-115AF495199F}" type="parTrans" cxnId="{E4757EAD-3E2C-4C35-8F9D-7385F8773CF2}">
      <dgm:prSet/>
      <dgm:spPr/>
      <dgm:t>
        <a:bodyPr/>
        <a:lstStyle/>
        <a:p>
          <a:endParaRPr lang="nl-NL"/>
        </a:p>
      </dgm:t>
    </dgm:pt>
    <dgm:pt modelId="{B39B2730-B9FF-4BAA-8E67-55995A31B12F}" type="sibTrans" cxnId="{E4757EAD-3E2C-4C35-8F9D-7385F8773CF2}">
      <dgm:prSet/>
      <dgm:spPr/>
      <dgm:t>
        <a:bodyPr/>
        <a:lstStyle/>
        <a:p>
          <a:endParaRPr lang="nl-NL"/>
        </a:p>
      </dgm:t>
    </dgm:pt>
    <dgm:pt modelId="{D8C4153E-05D9-4663-A7A5-E5E00C4BC931}">
      <dgm:prSet phldrT="[Tekst]"/>
      <dgm:spPr/>
      <dgm:t>
        <a:bodyPr/>
        <a:lstStyle/>
        <a:p>
          <a:r>
            <a:rPr lang="nl-NL" dirty="0"/>
            <a:t>schrijfdoelen</a:t>
          </a:r>
        </a:p>
      </dgm:t>
    </dgm:pt>
    <dgm:pt modelId="{30C53758-FE0D-475F-A7C0-BD1138020A8A}" type="parTrans" cxnId="{ED09893B-D81D-409E-A9AA-E1472C8E9B56}">
      <dgm:prSet/>
      <dgm:spPr/>
      <dgm:t>
        <a:bodyPr/>
        <a:lstStyle/>
        <a:p>
          <a:endParaRPr lang="nl-NL"/>
        </a:p>
      </dgm:t>
    </dgm:pt>
    <dgm:pt modelId="{D2B1951A-2233-4634-9651-69487B6A8A53}" type="sibTrans" cxnId="{ED09893B-D81D-409E-A9AA-E1472C8E9B56}">
      <dgm:prSet/>
      <dgm:spPr/>
      <dgm:t>
        <a:bodyPr/>
        <a:lstStyle/>
        <a:p>
          <a:endParaRPr lang="nl-NL"/>
        </a:p>
      </dgm:t>
    </dgm:pt>
    <dgm:pt modelId="{B5B7BB85-2A33-43F2-B175-4402A00C3888}">
      <dgm:prSet phldrT="[Tekst]"/>
      <dgm:spPr/>
      <dgm:t>
        <a:bodyPr/>
        <a:lstStyle/>
        <a:p>
          <a:r>
            <a:rPr lang="nl-NL" dirty="0"/>
            <a:t>mondeling</a:t>
          </a:r>
        </a:p>
      </dgm:t>
    </dgm:pt>
    <dgm:pt modelId="{DFB753C5-FDFC-4AF0-A58D-88BB0DF918EA}" type="parTrans" cxnId="{88218F7E-FD33-48EB-B28B-F3C9096D55D3}">
      <dgm:prSet/>
      <dgm:spPr/>
      <dgm:t>
        <a:bodyPr/>
        <a:lstStyle/>
        <a:p>
          <a:endParaRPr lang="nl-NL"/>
        </a:p>
      </dgm:t>
    </dgm:pt>
    <dgm:pt modelId="{31E543A9-1595-4F9B-A74C-6626C8A1064B}" type="sibTrans" cxnId="{88218F7E-FD33-48EB-B28B-F3C9096D55D3}">
      <dgm:prSet/>
      <dgm:spPr/>
      <dgm:t>
        <a:bodyPr/>
        <a:lstStyle/>
        <a:p>
          <a:endParaRPr lang="nl-NL"/>
        </a:p>
      </dgm:t>
    </dgm:pt>
    <dgm:pt modelId="{6FF0A149-C8AF-4426-99E4-999473F2AC3E}" type="pres">
      <dgm:prSet presAssocID="{6C1F2432-4461-49AE-9112-EAE91E6ABB5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E9F6913-2607-44C1-AE4C-28D24090C524}" type="pres">
      <dgm:prSet presAssocID="{BF97F8F6-8504-4A62-87F1-77AC89A7CF8E}" presName="Accent1" presStyleCnt="0"/>
      <dgm:spPr/>
    </dgm:pt>
    <dgm:pt modelId="{DA304F48-5510-4190-9645-AAB63781DB4D}" type="pres">
      <dgm:prSet presAssocID="{BF97F8F6-8504-4A62-87F1-77AC89A7CF8E}" presName="Accent" presStyleLbl="node1" presStyleIdx="0" presStyleCnt="3"/>
      <dgm:spPr/>
    </dgm:pt>
    <dgm:pt modelId="{33A7506B-BC64-40F7-A2C9-4B55CDD4A810}" type="pres">
      <dgm:prSet presAssocID="{BF97F8F6-8504-4A62-87F1-77AC89A7CF8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3943698-5A41-4693-B7A6-60BA61994DEA}" type="pres">
      <dgm:prSet presAssocID="{D8C4153E-05D9-4663-A7A5-E5E00C4BC931}" presName="Accent2" presStyleCnt="0"/>
      <dgm:spPr/>
    </dgm:pt>
    <dgm:pt modelId="{18BEE4AC-C7F7-4F0D-93CC-C9448DFDAF4C}" type="pres">
      <dgm:prSet presAssocID="{D8C4153E-05D9-4663-A7A5-E5E00C4BC931}" presName="Accent" presStyleLbl="node1" presStyleIdx="1" presStyleCnt="3"/>
      <dgm:spPr/>
    </dgm:pt>
    <dgm:pt modelId="{7F09A14D-B180-49AB-9DEA-17726700CC19}" type="pres">
      <dgm:prSet presAssocID="{D8C4153E-05D9-4663-A7A5-E5E00C4BC93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7799B63-BC78-40FF-81DE-E78D879BCAEB}" type="pres">
      <dgm:prSet presAssocID="{B5B7BB85-2A33-43F2-B175-4402A00C3888}" presName="Accent3" presStyleCnt="0"/>
      <dgm:spPr/>
    </dgm:pt>
    <dgm:pt modelId="{804D216A-DD66-44A3-9DC0-DC8BB3EC1D9F}" type="pres">
      <dgm:prSet presAssocID="{B5B7BB85-2A33-43F2-B175-4402A00C3888}" presName="Accent" presStyleLbl="node1" presStyleIdx="2" presStyleCnt="3"/>
      <dgm:spPr/>
    </dgm:pt>
    <dgm:pt modelId="{CE4E5C7C-7334-4C72-AE1D-3B7C4AB60631}" type="pres">
      <dgm:prSet presAssocID="{B5B7BB85-2A33-43F2-B175-4402A00C388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002C402-3BED-42D6-9570-70DF22E8CAD3}" type="presOf" srcId="{6C1F2432-4461-49AE-9112-EAE91E6ABB59}" destId="{6FF0A149-C8AF-4426-99E4-999473F2AC3E}" srcOrd="0" destOrd="0" presId="urn:microsoft.com/office/officeart/2009/layout/CircleArrowProcess"/>
    <dgm:cxn modelId="{47D4BB1E-4563-4942-8CB7-97543CF63AEF}" type="presOf" srcId="{BF97F8F6-8504-4A62-87F1-77AC89A7CF8E}" destId="{33A7506B-BC64-40F7-A2C9-4B55CDD4A810}" srcOrd="0" destOrd="0" presId="urn:microsoft.com/office/officeart/2009/layout/CircleArrowProcess"/>
    <dgm:cxn modelId="{ED09893B-D81D-409E-A9AA-E1472C8E9B56}" srcId="{6C1F2432-4461-49AE-9112-EAE91E6ABB59}" destId="{D8C4153E-05D9-4663-A7A5-E5E00C4BC931}" srcOrd="1" destOrd="0" parTransId="{30C53758-FE0D-475F-A7C0-BD1138020A8A}" sibTransId="{D2B1951A-2233-4634-9651-69487B6A8A53}"/>
    <dgm:cxn modelId="{88218F7E-FD33-48EB-B28B-F3C9096D55D3}" srcId="{6C1F2432-4461-49AE-9112-EAE91E6ABB59}" destId="{B5B7BB85-2A33-43F2-B175-4402A00C3888}" srcOrd="2" destOrd="0" parTransId="{DFB753C5-FDFC-4AF0-A58D-88BB0DF918EA}" sibTransId="{31E543A9-1595-4F9B-A74C-6626C8A1064B}"/>
    <dgm:cxn modelId="{2F828B8B-2D6F-4A3E-8A29-1F7C3A1F344A}" type="presOf" srcId="{D8C4153E-05D9-4663-A7A5-E5E00C4BC931}" destId="{7F09A14D-B180-49AB-9DEA-17726700CC19}" srcOrd="0" destOrd="0" presId="urn:microsoft.com/office/officeart/2009/layout/CircleArrowProcess"/>
    <dgm:cxn modelId="{E4757EAD-3E2C-4C35-8F9D-7385F8773CF2}" srcId="{6C1F2432-4461-49AE-9112-EAE91E6ABB59}" destId="{BF97F8F6-8504-4A62-87F1-77AC89A7CF8E}" srcOrd="0" destOrd="0" parTransId="{AE752897-C6D1-49AB-8A46-115AF495199F}" sibTransId="{B39B2730-B9FF-4BAA-8E67-55995A31B12F}"/>
    <dgm:cxn modelId="{FDBFA6FA-3C11-4D5C-93F2-D9FBEF59C279}" type="presOf" srcId="{B5B7BB85-2A33-43F2-B175-4402A00C3888}" destId="{CE4E5C7C-7334-4C72-AE1D-3B7C4AB60631}" srcOrd="0" destOrd="0" presId="urn:microsoft.com/office/officeart/2009/layout/CircleArrowProcess"/>
    <dgm:cxn modelId="{90C03E48-772E-413C-BD4C-1990C7D34F46}" type="presParOf" srcId="{6FF0A149-C8AF-4426-99E4-999473F2AC3E}" destId="{8E9F6913-2607-44C1-AE4C-28D24090C524}" srcOrd="0" destOrd="0" presId="urn:microsoft.com/office/officeart/2009/layout/CircleArrowProcess"/>
    <dgm:cxn modelId="{C348D7DD-2F18-4941-B45A-DE94F108F45D}" type="presParOf" srcId="{8E9F6913-2607-44C1-AE4C-28D24090C524}" destId="{DA304F48-5510-4190-9645-AAB63781DB4D}" srcOrd="0" destOrd="0" presId="urn:microsoft.com/office/officeart/2009/layout/CircleArrowProcess"/>
    <dgm:cxn modelId="{7518A9E4-08DC-4ABD-967F-21AE4773FACD}" type="presParOf" srcId="{6FF0A149-C8AF-4426-99E4-999473F2AC3E}" destId="{33A7506B-BC64-40F7-A2C9-4B55CDD4A810}" srcOrd="1" destOrd="0" presId="urn:microsoft.com/office/officeart/2009/layout/CircleArrowProcess"/>
    <dgm:cxn modelId="{BB4E9D75-AF72-412B-B801-0ED00BC7632C}" type="presParOf" srcId="{6FF0A149-C8AF-4426-99E4-999473F2AC3E}" destId="{13943698-5A41-4693-B7A6-60BA61994DEA}" srcOrd="2" destOrd="0" presId="urn:microsoft.com/office/officeart/2009/layout/CircleArrowProcess"/>
    <dgm:cxn modelId="{6B4DF73F-1FAD-4118-AB04-AE76DCD770E1}" type="presParOf" srcId="{13943698-5A41-4693-B7A6-60BA61994DEA}" destId="{18BEE4AC-C7F7-4F0D-93CC-C9448DFDAF4C}" srcOrd="0" destOrd="0" presId="urn:microsoft.com/office/officeart/2009/layout/CircleArrowProcess"/>
    <dgm:cxn modelId="{5E337EB2-1997-4512-85ED-49479E6A09B1}" type="presParOf" srcId="{6FF0A149-C8AF-4426-99E4-999473F2AC3E}" destId="{7F09A14D-B180-49AB-9DEA-17726700CC19}" srcOrd="3" destOrd="0" presId="urn:microsoft.com/office/officeart/2009/layout/CircleArrowProcess"/>
    <dgm:cxn modelId="{4514935F-507A-471D-B586-209A1C7166A5}" type="presParOf" srcId="{6FF0A149-C8AF-4426-99E4-999473F2AC3E}" destId="{17799B63-BC78-40FF-81DE-E78D879BCAEB}" srcOrd="4" destOrd="0" presId="urn:microsoft.com/office/officeart/2009/layout/CircleArrowProcess"/>
    <dgm:cxn modelId="{ED4921EB-1645-4E0D-9AD6-699C8F5F5313}" type="presParOf" srcId="{17799B63-BC78-40FF-81DE-E78D879BCAEB}" destId="{804D216A-DD66-44A3-9DC0-DC8BB3EC1D9F}" srcOrd="0" destOrd="0" presId="urn:microsoft.com/office/officeart/2009/layout/CircleArrowProcess"/>
    <dgm:cxn modelId="{6C03A80E-2CA9-4B29-A27C-509B5D67647F}" type="presParOf" srcId="{6FF0A149-C8AF-4426-99E4-999473F2AC3E}" destId="{CE4E5C7C-7334-4C72-AE1D-3B7C4AB6063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D7C3E-D45A-4C08-8E9B-BD5244009C7F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25B873DF-35B4-47FE-98F4-20D363E742AD}">
      <dgm:prSet phldrT="[Tekst]"/>
      <dgm:spPr/>
      <dgm:t>
        <a:bodyPr/>
        <a:lstStyle/>
        <a:p>
          <a:r>
            <a:rPr lang="nl-NL" dirty="0"/>
            <a:t>De wereld</a:t>
          </a:r>
        </a:p>
      </dgm:t>
    </dgm:pt>
    <dgm:pt modelId="{7D343FF4-0099-4FA1-A509-1613236206FE}" type="parTrans" cxnId="{E375050A-1D59-4BAD-BFF4-E59034C41D22}">
      <dgm:prSet/>
      <dgm:spPr/>
      <dgm:t>
        <a:bodyPr/>
        <a:lstStyle/>
        <a:p>
          <a:endParaRPr lang="nl-NL"/>
        </a:p>
      </dgm:t>
    </dgm:pt>
    <dgm:pt modelId="{8A4D0732-ADF6-436F-BF97-74CDC50664F4}" type="sibTrans" cxnId="{E375050A-1D59-4BAD-BFF4-E59034C41D22}">
      <dgm:prSet/>
      <dgm:spPr/>
      <dgm:t>
        <a:bodyPr/>
        <a:lstStyle/>
        <a:p>
          <a:endParaRPr lang="nl-NL"/>
        </a:p>
      </dgm:t>
    </dgm:pt>
    <dgm:pt modelId="{9490BC2C-EFAB-4EB2-BE21-B5987198F784}">
      <dgm:prSet phldrT="[Tekst]"/>
      <dgm:spPr/>
      <dgm:t>
        <a:bodyPr/>
        <a:lstStyle/>
        <a:p>
          <a:r>
            <a:rPr lang="nl-NL" dirty="0"/>
            <a:t>jij</a:t>
          </a:r>
        </a:p>
      </dgm:t>
    </dgm:pt>
    <dgm:pt modelId="{0AE6D0FC-2405-49ED-B109-367862AE3DE7}" type="parTrans" cxnId="{0608255A-A6CD-4C0B-B0DD-9B8DB9EDBEEA}">
      <dgm:prSet/>
      <dgm:spPr/>
      <dgm:t>
        <a:bodyPr/>
        <a:lstStyle/>
        <a:p>
          <a:endParaRPr lang="nl-NL"/>
        </a:p>
      </dgm:t>
    </dgm:pt>
    <dgm:pt modelId="{A8A7E592-692C-4687-81DA-A9A22FA2B206}" type="sibTrans" cxnId="{0608255A-A6CD-4C0B-B0DD-9B8DB9EDBEEA}">
      <dgm:prSet/>
      <dgm:spPr/>
      <dgm:t>
        <a:bodyPr/>
        <a:lstStyle/>
        <a:p>
          <a:endParaRPr lang="nl-NL"/>
        </a:p>
      </dgm:t>
    </dgm:pt>
    <dgm:pt modelId="{F4CA1D7C-5846-4CB0-B933-A2BD977AD6DB}">
      <dgm:prSet phldrT="[Tekst]"/>
      <dgm:spPr/>
      <dgm:t>
        <a:bodyPr/>
        <a:lstStyle/>
        <a:p>
          <a:r>
            <a:rPr lang="nl-NL" dirty="0"/>
            <a:t>muziek</a:t>
          </a:r>
        </a:p>
      </dgm:t>
    </dgm:pt>
    <dgm:pt modelId="{B01AB46D-C563-49B7-93B5-6808EF0C4339}" type="parTrans" cxnId="{E7168DB8-CEBA-43A4-ABA7-5D4DAEA14471}">
      <dgm:prSet/>
      <dgm:spPr/>
      <dgm:t>
        <a:bodyPr/>
        <a:lstStyle/>
        <a:p>
          <a:endParaRPr lang="nl-NL"/>
        </a:p>
      </dgm:t>
    </dgm:pt>
    <dgm:pt modelId="{95ADC037-DD9E-47DF-BAF4-497C375AF1E4}" type="sibTrans" cxnId="{E7168DB8-CEBA-43A4-ABA7-5D4DAEA14471}">
      <dgm:prSet/>
      <dgm:spPr/>
      <dgm:t>
        <a:bodyPr/>
        <a:lstStyle/>
        <a:p>
          <a:endParaRPr lang="nl-NL"/>
        </a:p>
      </dgm:t>
    </dgm:pt>
    <dgm:pt modelId="{B424FC97-6CF5-4426-B2DB-0D10856803D9}" type="pres">
      <dgm:prSet presAssocID="{BA7D7C3E-D45A-4C08-8E9B-BD5244009C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79B6522-DB49-4F39-B6A2-E72E88260925}" type="pres">
      <dgm:prSet presAssocID="{25B873DF-35B4-47FE-98F4-20D363E742AD}" presName="gear1" presStyleLbl="node1" presStyleIdx="0" presStyleCnt="3">
        <dgm:presLayoutVars>
          <dgm:chMax val="1"/>
          <dgm:bulletEnabled val="1"/>
        </dgm:presLayoutVars>
      </dgm:prSet>
      <dgm:spPr/>
    </dgm:pt>
    <dgm:pt modelId="{BD25EC9A-15A5-4FC0-9D5F-AE5FD7E9B93A}" type="pres">
      <dgm:prSet presAssocID="{25B873DF-35B4-47FE-98F4-20D363E742AD}" presName="gear1srcNode" presStyleLbl="node1" presStyleIdx="0" presStyleCnt="3"/>
      <dgm:spPr/>
    </dgm:pt>
    <dgm:pt modelId="{8D0ADF8E-A78C-4C19-AA45-3B3F9862A1FC}" type="pres">
      <dgm:prSet presAssocID="{25B873DF-35B4-47FE-98F4-20D363E742AD}" presName="gear1dstNode" presStyleLbl="node1" presStyleIdx="0" presStyleCnt="3"/>
      <dgm:spPr/>
    </dgm:pt>
    <dgm:pt modelId="{658BE6BF-F5D4-4469-9BE6-D9FFF8ED4940}" type="pres">
      <dgm:prSet presAssocID="{9490BC2C-EFAB-4EB2-BE21-B5987198F784}" presName="gear2" presStyleLbl="node1" presStyleIdx="1" presStyleCnt="3">
        <dgm:presLayoutVars>
          <dgm:chMax val="1"/>
          <dgm:bulletEnabled val="1"/>
        </dgm:presLayoutVars>
      </dgm:prSet>
      <dgm:spPr/>
    </dgm:pt>
    <dgm:pt modelId="{5CDDD04F-CDB1-431B-A3B4-B50A7A42E109}" type="pres">
      <dgm:prSet presAssocID="{9490BC2C-EFAB-4EB2-BE21-B5987198F784}" presName="gear2srcNode" presStyleLbl="node1" presStyleIdx="1" presStyleCnt="3"/>
      <dgm:spPr/>
    </dgm:pt>
    <dgm:pt modelId="{AC098A1C-3AA7-48DA-A0F0-B858E26CCD16}" type="pres">
      <dgm:prSet presAssocID="{9490BC2C-EFAB-4EB2-BE21-B5987198F784}" presName="gear2dstNode" presStyleLbl="node1" presStyleIdx="1" presStyleCnt="3"/>
      <dgm:spPr/>
    </dgm:pt>
    <dgm:pt modelId="{C5BE5930-23E4-40F5-9E4E-780F9F8D8990}" type="pres">
      <dgm:prSet presAssocID="{F4CA1D7C-5846-4CB0-B933-A2BD977AD6DB}" presName="gear3" presStyleLbl="node1" presStyleIdx="2" presStyleCnt="3"/>
      <dgm:spPr/>
    </dgm:pt>
    <dgm:pt modelId="{93B7C7C2-3176-4157-B451-EC13F621905E}" type="pres">
      <dgm:prSet presAssocID="{F4CA1D7C-5846-4CB0-B933-A2BD977AD6D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437DB52-1E25-4CCD-8813-42B0C6828AC2}" type="pres">
      <dgm:prSet presAssocID="{F4CA1D7C-5846-4CB0-B933-A2BD977AD6DB}" presName="gear3srcNode" presStyleLbl="node1" presStyleIdx="2" presStyleCnt="3"/>
      <dgm:spPr/>
    </dgm:pt>
    <dgm:pt modelId="{A66E8E3F-9170-4534-96DF-7B53C0954C35}" type="pres">
      <dgm:prSet presAssocID="{F4CA1D7C-5846-4CB0-B933-A2BD977AD6DB}" presName="gear3dstNode" presStyleLbl="node1" presStyleIdx="2" presStyleCnt="3"/>
      <dgm:spPr/>
    </dgm:pt>
    <dgm:pt modelId="{B66397DF-D638-42CE-B7E1-02F01431A304}" type="pres">
      <dgm:prSet presAssocID="{8A4D0732-ADF6-436F-BF97-74CDC50664F4}" presName="connector1" presStyleLbl="sibTrans2D1" presStyleIdx="0" presStyleCnt="3"/>
      <dgm:spPr/>
    </dgm:pt>
    <dgm:pt modelId="{1C469F1C-3C4D-42C5-A8A3-67C5095C4B76}" type="pres">
      <dgm:prSet presAssocID="{A8A7E592-692C-4687-81DA-A9A22FA2B206}" presName="connector2" presStyleLbl="sibTrans2D1" presStyleIdx="1" presStyleCnt="3"/>
      <dgm:spPr/>
    </dgm:pt>
    <dgm:pt modelId="{C9541092-4010-4B0E-B5C9-F34F0F1F95F8}" type="pres">
      <dgm:prSet presAssocID="{95ADC037-DD9E-47DF-BAF4-497C375AF1E4}" presName="connector3" presStyleLbl="sibTrans2D1" presStyleIdx="2" presStyleCnt="3"/>
      <dgm:spPr/>
    </dgm:pt>
  </dgm:ptLst>
  <dgm:cxnLst>
    <dgm:cxn modelId="{E375050A-1D59-4BAD-BFF4-E59034C41D22}" srcId="{BA7D7C3E-D45A-4C08-8E9B-BD5244009C7F}" destId="{25B873DF-35B4-47FE-98F4-20D363E742AD}" srcOrd="0" destOrd="0" parTransId="{7D343FF4-0099-4FA1-A509-1613236206FE}" sibTransId="{8A4D0732-ADF6-436F-BF97-74CDC50664F4}"/>
    <dgm:cxn modelId="{205CF73B-3440-44FF-B3F9-AAE4249FE9FF}" type="presOf" srcId="{9490BC2C-EFAB-4EB2-BE21-B5987198F784}" destId="{658BE6BF-F5D4-4469-9BE6-D9FFF8ED4940}" srcOrd="0" destOrd="0" presId="urn:microsoft.com/office/officeart/2005/8/layout/gear1"/>
    <dgm:cxn modelId="{D9FDD467-D2F0-4817-81C9-162E9B3BE2F1}" type="presOf" srcId="{BA7D7C3E-D45A-4C08-8E9B-BD5244009C7F}" destId="{B424FC97-6CF5-4426-B2DB-0D10856803D9}" srcOrd="0" destOrd="0" presId="urn:microsoft.com/office/officeart/2005/8/layout/gear1"/>
    <dgm:cxn modelId="{92E56D4A-471F-4E19-9614-0AC9A4D75960}" type="presOf" srcId="{A8A7E592-692C-4687-81DA-A9A22FA2B206}" destId="{1C469F1C-3C4D-42C5-A8A3-67C5095C4B76}" srcOrd="0" destOrd="0" presId="urn:microsoft.com/office/officeart/2005/8/layout/gear1"/>
    <dgm:cxn modelId="{107E3F4E-B8E7-4B8F-B07B-B818092F031B}" type="presOf" srcId="{F4CA1D7C-5846-4CB0-B933-A2BD977AD6DB}" destId="{A66E8E3F-9170-4534-96DF-7B53C0954C35}" srcOrd="3" destOrd="0" presId="urn:microsoft.com/office/officeart/2005/8/layout/gear1"/>
    <dgm:cxn modelId="{0608255A-A6CD-4C0B-B0DD-9B8DB9EDBEEA}" srcId="{BA7D7C3E-D45A-4C08-8E9B-BD5244009C7F}" destId="{9490BC2C-EFAB-4EB2-BE21-B5987198F784}" srcOrd="1" destOrd="0" parTransId="{0AE6D0FC-2405-49ED-B109-367862AE3DE7}" sibTransId="{A8A7E592-692C-4687-81DA-A9A22FA2B206}"/>
    <dgm:cxn modelId="{EF3B687F-7348-45D0-96D5-AE25A67EC31A}" type="presOf" srcId="{25B873DF-35B4-47FE-98F4-20D363E742AD}" destId="{8D0ADF8E-A78C-4C19-AA45-3B3F9862A1FC}" srcOrd="2" destOrd="0" presId="urn:microsoft.com/office/officeart/2005/8/layout/gear1"/>
    <dgm:cxn modelId="{DDD9D39D-3900-4A51-B39D-A9EAB25D179C}" type="presOf" srcId="{25B873DF-35B4-47FE-98F4-20D363E742AD}" destId="{BD25EC9A-15A5-4FC0-9D5F-AE5FD7E9B93A}" srcOrd="1" destOrd="0" presId="urn:microsoft.com/office/officeart/2005/8/layout/gear1"/>
    <dgm:cxn modelId="{E7168DB8-CEBA-43A4-ABA7-5D4DAEA14471}" srcId="{BA7D7C3E-D45A-4C08-8E9B-BD5244009C7F}" destId="{F4CA1D7C-5846-4CB0-B933-A2BD977AD6DB}" srcOrd="2" destOrd="0" parTransId="{B01AB46D-C563-49B7-93B5-6808EF0C4339}" sibTransId="{95ADC037-DD9E-47DF-BAF4-497C375AF1E4}"/>
    <dgm:cxn modelId="{E3152DC4-9D54-429C-914C-91356031C747}" type="presOf" srcId="{25B873DF-35B4-47FE-98F4-20D363E742AD}" destId="{379B6522-DB49-4F39-B6A2-E72E88260925}" srcOrd="0" destOrd="0" presId="urn:microsoft.com/office/officeart/2005/8/layout/gear1"/>
    <dgm:cxn modelId="{7C539EC8-EBBE-412F-A22F-5D6DFEBAED64}" type="presOf" srcId="{95ADC037-DD9E-47DF-BAF4-497C375AF1E4}" destId="{C9541092-4010-4B0E-B5C9-F34F0F1F95F8}" srcOrd="0" destOrd="0" presId="urn:microsoft.com/office/officeart/2005/8/layout/gear1"/>
    <dgm:cxn modelId="{9F0525D6-66FC-46B1-8F98-16ED3A530ABD}" type="presOf" srcId="{8A4D0732-ADF6-436F-BF97-74CDC50664F4}" destId="{B66397DF-D638-42CE-B7E1-02F01431A304}" srcOrd="0" destOrd="0" presId="urn:microsoft.com/office/officeart/2005/8/layout/gear1"/>
    <dgm:cxn modelId="{1ABC68DF-1A2F-475D-962A-6F82965E9C36}" type="presOf" srcId="{F4CA1D7C-5846-4CB0-B933-A2BD977AD6DB}" destId="{93B7C7C2-3176-4157-B451-EC13F621905E}" srcOrd="1" destOrd="0" presId="urn:microsoft.com/office/officeart/2005/8/layout/gear1"/>
    <dgm:cxn modelId="{0B64FBEB-B4EF-4287-BC5A-A29979C42AAA}" type="presOf" srcId="{F4CA1D7C-5846-4CB0-B933-A2BD977AD6DB}" destId="{C437DB52-1E25-4CCD-8813-42B0C6828AC2}" srcOrd="2" destOrd="0" presId="urn:microsoft.com/office/officeart/2005/8/layout/gear1"/>
    <dgm:cxn modelId="{B72380F4-DE54-4634-9B0D-EBB1B6C8F206}" type="presOf" srcId="{9490BC2C-EFAB-4EB2-BE21-B5987198F784}" destId="{5CDDD04F-CDB1-431B-A3B4-B50A7A42E109}" srcOrd="1" destOrd="0" presId="urn:microsoft.com/office/officeart/2005/8/layout/gear1"/>
    <dgm:cxn modelId="{DDD907FC-FA83-4579-A9AA-2773FAEE42F0}" type="presOf" srcId="{9490BC2C-EFAB-4EB2-BE21-B5987198F784}" destId="{AC098A1C-3AA7-48DA-A0F0-B858E26CCD16}" srcOrd="2" destOrd="0" presId="urn:microsoft.com/office/officeart/2005/8/layout/gear1"/>
    <dgm:cxn modelId="{70EA7BFF-181C-4693-937B-176F055F8DCE}" type="presOf" srcId="{F4CA1D7C-5846-4CB0-B933-A2BD977AD6DB}" destId="{C5BE5930-23E4-40F5-9E4E-780F9F8D8990}" srcOrd="0" destOrd="0" presId="urn:microsoft.com/office/officeart/2005/8/layout/gear1"/>
    <dgm:cxn modelId="{D47A6090-8012-4D4B-916D-6F8DCCD9E4C4}" type="presParOf" srcId="{B424FC97-6CF5-4426-B2DB-0D10856803D9}" destId="{379B6522-DB49-4F39-B6A2-E72E88260925}" srcOrd="0" destOrd="0" presId="urn:microsoft.com/office/officeart/2005/8/layout/gear1"/>
    <dgm:cxn modelId="{3E17FE56-1E88-406A-BB9F-51899DD2AE62}" type="presParOf" srcId="{B424FC97-6CF5-4426-B2DB-0D10856803D9}" destId="{BD25EC9A-15A5-4FC0-9D5F-AE5FD7E9B93A}" srcOrd="1" destOrd="0" presId="urn:microsoft.com/office/officeart/2005/8/layout/gear1"/>
    <dgm:cxn modelId="{E82449D1-7B1A-4BC4-AAE3-FDA526233215}" type="presParOf" srcId="{B424FC97-6CF5-4426-B2DB-0D10856803D9}" destId="{8D0ADF8E-A78C-4C19-AA45-3B3F9862A1FC}" srcOrd="2" destOrd="0" presId="urn:microsoft.com/office/officeart/2005/8/layout/gear1"/>
    <dgm:cxn modelId="{21287681-58D8-4D28-B2A0-DF672C32B978}" type="presParOf" srcId="{B424FC97-6CF5-4426-B2DB-0D10856803D9}" destId="{658BE6BF-F5D4-4469-9BE6-D9FFF8ED4940}" srcOrd="3" destOrd="0" presId="urn:microsoft.com/office/officeart/2005/8/layout/gear1"/>
    <dgm:cxn modelId="{4EF0CD66-CC08-4680-88A7-884C03138324}" type="presParOf" srcId="{B424FC97-6CF5-4426-B2DB-0D10856803D9}" destId="{5CDDD04F-CDB1-431B-A3B4-B50A7A42E109}" srcOrd="4" destOrd="0" presId="urn:microsoft.com/office/officeart/2005/8/layout/gear1"/>
    <dgm:cxn modelId="{0893B4B9-6C17-446E-979E-42B1D3ADDF90}" type="presParOf" srcId="{B424FC97-6CF5-4426-B2DB-0D10856803D9}" destId="{AC098A1C-3AA7-48DA-A0F0-B858E26CCD16}" srcOrd="5" destOrd="0" presId="urn:microsoft.com/office/officeart/2005/8/layout/gear1"/>
    <dgm:cxn modelId="{2549CA07-E512-454F-8080-C632EE5BB524}" type="presParOf" srcId="{B424FC97-6CF5-4426-B2DB-0D10856803D9}" destId="{C5BE5930-23E4-40F5-9E4E-780F9F8D8990}" srcOrd="6" destOrd="0" presId="urn:microsoft.com/office/officeart/2005/8/layout/gear1"/>
    <dgm:cxn modelId="{48DABEA9-EB1E-4FFA-B258-C11CAD3146F8}" type="presParOf" srcId="{B424FC97-6CF5-4426-B2DB-0D10856803D9}" destId="{93B7C7C2-3176-4157-B451-EC13F621905E}" srcOrd="7" destOrd="0" presId="urn:microsoft.com/office/officeart/2005/8/layout/gear1"/>
    <dgm:cxn modelId="{C573C158-4CF9-4276-A8FB-DFB0EF455ED8}" type="presParOf" srcId="{B424FC97-6CF5-4426-B2DB-0D10856803D9}" destId="{C437DB52-1E25-4CCD-8813-42B0C6828AC2}" srcOrd="8" destOrd="0" presId="urn:microsoft.com/office/officeart/2005/8/layout/gear1"/>
    <dgm:cxn modelId="{A5CA5DC9-1901-4183-BA16-70756A8B3918}" type="presParOf" srcId="{B424FC97-6CF5-4426-B2DB-0D10856803D9}" destId="{A66E8E3F-9170-4534-96DF-7B53C0954C35}" srcOrd="9" destOrd="0" presId="urn:microsoft.com/office/officeart/2005/8/layout/gear1"/>
    <dgm:cxn modelId="{D039BA44-2AA9-4809-B247-0B9CD66E56E1}" type="presParOf" srcId="{B424FC97-6CF5-4426-B2DB-0D10856803D9}" destId="{B66397DF-D638-42CE-B7E1-02F01431A304}" srcOrd="10" destOrd="0" presId="urn:microsoft.com/office/officeart/2005/8/layout/gear1"/>
    <dgm:cxn modelId="{CBEF67BE-F4BC-4B14-946D-288FADBD7944}" type="presParOf" srcId="{B424FC97-6CF5-4426-B2DB-0D10856803D9}" destId="{1C469F1C-3C4D-42C5-A8A3-67C5095C4B76}" srcOrd="11" destOrd="0" presId="urn:microsoft.com/office/officeart/2005/8/layout/gear1"/>
    <dgm:cxn modelId="{7FE963AA-10ED-4699-A476-44D32DAE8324}" type="presParOf" srcId="{B424FC97-6CF5-4426-B2DB-0D10856803D9}" destId="{C9541092-4010-4B0E-B5C9-F34F0F1F95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4D1E7-EEB9-41E3-8E40-0CD9D4DFE5A2}">
      <dsp:nvSpPr>
        <dsp:cNvPr id="0" name=""/>
        <dsp:cNvSpPr/>
      </dsp:nvSpPr>
      <dsp:spPr>
        <a:xfrm>
          <a:off x="1808534" y="2077651"/>
          <a:ext cx="2412448" cy="2412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Doorstroomtoets met 6 aanbieders</a:t>
          </a:r>
        </a:p>
      </dsp:txBody>
      <dsp:txXfrm>
        <a:off x="2161829" y="2430946"/>
        <a:ext cx="1705858" cy="1705858"/>
      </dsp:txXfrm>
    </dsp:sp>
    <dsp:sp modelId="{66AF1B18-25B1-4064-A861-8A32613BA69B}">
      <dsp:nvSpPr>
        <dsp:cNvPr id="0" name=""/>
        <dsp:cNvSpPr/>
      </dsp:nvSpPr>
      <dsp:spPr>
        <a:xfrm rot="12795482">
          <a:off x="-292808" y="1550657"/>
          <a:ext cx="2377922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DE572-E772-421E-B9F0-BA7D134F1277}">
      <dsp:nvSpPr>
        <dsp:cNvPr id="0" name=""/>
        <dsp:cNvSpPr/>
      </dsp:nvSpPr>
      <dsp:spPr>
        <a:xfrm>
          <a:off x="-1120783" y="740895"/>
          <a:ext cx="2045431" cy="10029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(concept) Kerndoelen</a:t>
          </a:r>
        </a:p>
      </dsp:txBody>
      <dsp:txXfrm>
        <a:off x="-1091406" y="770272"/>
        <a:ext cx="1986677" cy="944240"/>
      </dsp:txXfrm>
    </dsp:sp>
    <dsp:sp modelId="{F19163A2-AE72-44B5-8F68-E3B1001667D5}">
      <dsp:nvSpPr>
        <dsp:cNvPr id="0" name=""/>
        <dsp:cNvSpPr/>
      </dsp:nvSpPr>
      <dsp:spPr>
        <a:xfrm rot="15089328">
          <a:off x="1705413" y="1072221"/>
          <a:ext cx="1367911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24226-5829-4E71-B9BE-2611E23AD6CB}">
      <dsp:nvSpPr>
        <dsp:cNvPr id="0" name=""/>
        <dsp:cNvSpPr/>
      </dsp:nvSpPr>
      <dsp:spPr>
        <a:xfrm>
          <a:off x="1127261" y="299499"/>
          <a:ext cx="2089915" cy="935853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Referentieniveaus</a:t>
          </a:r>
        </a:p>
      </dsp:txBody>
      <dsp:txXfrm>
        <a:off x="1154671" y="326909"/>
        <a:ext cx="2035095" cy="881033"/>
      </dsp:txXfrm>
    </dsp:sp>
    <dsp:sp modelId="{72A9E112-AA6C-4479-B626-A6361EFDB66D}">
      <dsp:nvSpPr>
        <dsp:cNvPr id="0" name=""/>
        <dsp:cNvSpPr/>
      </dsp:nvSpPr>
      <dsp:spPr>
        <a:xfrm rot="18116328">
          <a:off x="3281518" y="1057163"/>
          <a:ext cx="1814070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94E8C-A194-42E9-866E-1F91C17AEC44}">
      <dsp:nvSpPr>
        <dsp:cNvPr id="0" name=""/>
        <dsp:cNvSpPr/>
      </dsp:nvSpPr>
      <dsp:spPr>
        <a:xfrm>
          <a:off x="3696436" y="0"/>
          <a:ext cx="1943903" cy="1262429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Referentiesets</a:t>
          </a:r>
        </a:p>
      </dsp:txBody>
      <dsp:txXfrm>
        <a:off x="3733411" y="36975"/>
        <a:ext cx="1869953" cy="1188479"/>
      </dsp:txXfrm>
    </dsp:sp>
    <dsp:sp modelId="{14D89354-3C35-4B40-9893-6299C03BDF73}">
      <dsp:nvSpPr>
        <dsp:cNvPr id="0" name=""/>
        <dsp:cNvSpPr/>
      </dsp:nvSpPr>
      <dsp:spPr>
        <a:xfrm rot="3694066">
          <a:off x="3498360" y="4190919"/>
          <a:ext cx="387246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96642-91BC-43BD-8496-69768053F8F7}">
      <dsp:nvSpPr>
        <dsp:cNvPr id="0" name=""/>
        <dsp:cNvSpPr/>
      </dsp:nvSpPr>
      <dsp:spPr>
        <a:xfrm>
          <a:off x="0" y="4295816"/>
          <a:ext cx="7568341" cy="818291"/>
        </a:xfrm>
        <a:prstGeom prst="roundRect">
          <a:avLst>
            <a:gd name="adj" fmla="val 10000"/>
          </a:avLst>
        </a:prstGeom>
        <a:solidFill>
          <a:srgbClr val="2AB8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6 uitstroomniveaus</a:t>
          </a:r>
        </a:p>
      </dsp:txBody>
      <dsp:txXfrm>
        <a:off x="23967" y="4319783"/>
        <a:ext cx="7520407" cy="770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CFC52-38C9-4EC1-BB94-1BCE5B8329E9}">
      <dsp:nvSpPr>
        <dsp:cNvPr id="0" name=""/>
        <dsp:cNvSpPr/>
      </dsp:nvSpPr>
      <dsp:spPr>
        <a:xfrm rot="5400000">
          <a:off x="856033" y="190807"/>
          <a:ext cx="329246" cy="547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089F-B486-4428-9E5D-1CD35CE2ECEB}">
      <dsp:nvSpPr>
        <dsp:cNvPr id="0" name=""/>
        <dsp:cNvSpPr/>
      </dsp:nvSpPr>
      <dsp:spPr>
        <a:xfrm>
          <a:off x="801074" y="354498"/>
          <a:ext cx="494609" cy="43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 1</a:t>
          </a:r>
        </a:p>
      </dsp:txBody>
      <dsp:txXfrm>
        <a:off x="801074" y="354498"/>
        <a:ext cx="494609" cy="433553"/>
      </dsp:txXfrm>
    </dsp:sp>
    <dsp:sp modelId="{57E96E7A-0778-442F-9F03-7C0F37370B9A}">
      <dsp:nvSpPr>
        <dsp:cNvPr id="0" name=""/>
        <dsp:cNvSpPr/>
      </dsp:nvSpPr>
      <dsp:spPr>
        <a:xfrm>
          <a:off x="1202361" y="150473"/>
          <a:ext cx="93322" cy="93322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65628-BEC9-4E9A-8E35-38AB59FC7E29}">
      <dsp:nvSpPr>
        <dsp:cNvPr id="0" name=""/>
        <dsp:cNvSpPr/>
      </dsp:nvSpPr>
      <dsp:spPr>
        <a:xfrm rot="5400000">
          <a:off x="1461532" y="40976"/>
          <a:ext cx="329246" cy="547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1D9D5-9BB3-4A45-9CBD-D3AAC0116EDA}">
      <dsp:nvSpPr>
        <dsp:cNvPr id="0" name=""/>
        <dsp:cNvSpPr/>
      </dsp:nvSpPr>
      <dsp:spPr>
        <a:xfrm>
          <a:off x="1406572" y="204667"/>
          <a:ext cx="494609" cy="43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 2</a:t>
          </a:r>
        </a:p>
      </dsp:txBody>
      <dsp:txXfrm>
        <a:off x="1406572" y="204667"/>
        <a:ext cx="494609" cy="433553"/>
      </dsp:txXfrm>
    </dsp:sp>
    <dsp:sp modelId="{E5C1D503-1A6D-448B-B16E-168083A8C56A}">
      <dsp:nvSpPr>
        <dsp:cNvPr id="0" name=""/>
        <dsp:cNvSpPr/>
      </dsp:nvSpPr>
      <dsp:spPr>
        <a:xfrm>
          <a:off x="1807859" y="642"/>
          <a:ext cx="93322" cy="93322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22C4E-7861-461D-9979-5D143CD04DD7}">
      <dsp:nvSpPr>
        <dsp:cNvPr id="0" name=""/>
        <dsp:cNvSpPr/>
      </dsp:nvSpPr>
      <dsp:spPr>
        <a:xfrm rot="5400000">
          <a:off x="2067030" y="-108854"/>
          <a:ext cx="329246" cy="547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AD1DC-3FBD-4BB5-A50B-E1A66DE9673C}">
      <dsp:nvSpPr>
        <dsp:cNvPr id="0" name=""/>
        <dsp:cNvSpPr/>
      </dsp:nvSpPr>
      <dsp:spPr>
        <a:xfrm>
          <a:off x="2012071" y="54836"/>
          <a:ext cx="494609" cy="43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 3</a:t>
          </a:r>
        </a:p>
      </dsp:txBody>
      <dsp:txXfrm>
        <a:off x="2012071" y="54836"/>
        <a:ext cx="494609" cy="43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04F48-5510-4190-9645-AAB63781DB4D}">
      <dsp:nvSpPr>
        <dsp:cNvPr id="0" name=""/>
        <dsp:cNvSpPr/>
      </dsp:nvSpPr>
      <dsp:spPr>
        <a:xfrm>
          <a:off x="705778" y="0"/>
          <a:ext cx="886628" cy="8867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7506B-BC64-40F7-A2C9-4B55CDD4A810}">
      <dsp:nvSpPr>
        <dsp:cNvPr id="0" name=""/>
        <dsp:cNvSpPr/>
      </dsp:nvSpPr>
      <dsp:spPr>
        <a:xfrm>
          <a:off x="901752" y="320148"/>
          <a:ext cx="492682" cy="2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leesdoelen</a:t>
          </a:r>
        </a:p>
      </dsp:txBody>
      <dsp:txXfrm>
        <a:off x="901752" y="320148"/>
        <a:ext cx="492682" cy="246282"/>
      </dsp:txXfrm>
    </dsp:sp>
    <dsp:sp modelId="{18BEE4AC-C7F7-4F0D-93CC-C9448DFDAF4C}">
      <dsp:nvSpPr>
        <dsp:cNvPr id="0" name=""/>
        <dsp:cNvSpPr/>
      </dsp:nvSpPr>
      <dsp:spPr>
        <a:xfrm>
          <a:off x="459520" y="509511"/>
          <a:ext cx="886628" cy="8867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9A14D-B180-49AB-9DEA-17726700CC19}">
      <dsp:nvSpPr>
        <dsp:cNvPr id="0" name=""/>
        <dsp:cNvSpPr/>
      </dsp:nvSpPr>
      <dsp:spPr>
        <a:xfrm>
          <a:off x="656493" y="832607"/>
          <a:ext cx="492682" cy="2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schrijfdoelen</a:t>
          </a:r>
        </a:p>
      </dsp:txBody>
      <dsp:txXfrm>
        <a:off x="656493" y="832607"/>
        <a:ext cx="492682" cy="246282"/>
      </dsp:txXfrm>
    </dsp:sp>
    <dsp:sp modelId="{804D216A-DD66-44A3-9DC0-DC8BB3EC1D9F}">
      <dsp:nvSpPr>
        <dsp:cNvPr id="0" name=""/>
        <dsp:cNvSpPr/>
      </dsp:nvSpPr>
      <dsp:spPr>
        <a:xfrm>
          <a:off x="768882" y="1079994"/>
          <a:ext cx="761751" cy="7620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E5C7C-7334-4C72-AE1D-3B7C4AB60631}">
      <dsp:nvSpPr>
        <dsp:cNvPr id="0" name=""/>
        <dsp:cNvSpPr/>
      </dsp:nvSpPr>
      <dsp:spPr>
        <a:xfrm>
          <a:off x="902917" y="1345802"/>
          <a:ext cx="492682" cy="2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mondeling</a:t>
          </a:r>
        </a:p>
      </dsp:txBody>
      <dsp:txXfrm>
        <a:off x="902917" y="1345802"/>
        <a:ext cx="492682" cy="246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6522-DB49-4F39-B6A2-E72E88260925}">
      <dsp:nvSpPr>
        <dsp:cNvPr id="0" name=""/>
        <dsp:cNvSpPr/>
      </dsp:nvSpPr>
      <dsp:spPr>
        <a:xfrm>
          <a:off x="932298" y="922282"/>
          <a:ext cx="1127233" cy="1127233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De wereld</a:t>
          </a:r>
        </a:p>
      </dsp:txBody>
      <dsp:txXfrm>
        <a:off x="1158922" y="1186331"/>
        <a:ext cx="673985" cy="579421"/>
      </dsp:txXfrm>
    </dsp:sp>
    <dsp:sp modelId="{658BE6BF-F5D4-4469-9BE6-D9FFF8ED4940}">
      <dsp:nvSpPr>
        <dsp:cNvPr id="0" name=""/>
        <dsp:cNvSpPr/>
      </dsp:nvSpPr>
      <dsp:spPr>
        <a:xfrm>
          <a:off x="276453" y="655845"/>
          <a:ext cx="819806" cy="819806"/>
        </a:xfrm>
        <a:prstGeom prst="gear6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jij</a:t>
          </a:r>
        </a:p>
      </dsp:txBody>
      <dsp:txXfrm>
        <a:off x="482842" y="863481"/>
        <a:ext cx="407028" cy="404534"/>
      </dsp:txXfrm>
    </dsp:sp>
    <dsp:sp modelId="{C5BE5930-23E4-40F5-9E4E-780F9F8D8990}">
      <dsp:nvSpPr>
        <dsp:cNvPr id="0" name=""/>
        <dsp:cNvSpPr/>
      </dsp:nvSpPr>
      <dsp:spPr>
        <a:xfrm rot="20700000">
          <a:off x="735628" y="90262"/>
          <a:ext cx="803242" cy="803242"/>
        </a:xfrm>
        <a:prstGeom prst="gear6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muziek</a:t>
          </a:r>
        </a:p>
      </dsp:txBody>
      <dsp:txXfrm rot="-20700000">
        <a:off x="911803" y="266437"/>
        <a:ext cx="450893" cy="450893"/>
      </dsp:txXfrm>
    </dsp:sp>
    <dsp:sp modelId="{B66397DF-D638-42CE-B7E1-02F01431A304}">
      <dsp:nvSpPr>
        <dsp:cNvPr id="0" name=""/>
        <dsp:cNvSpPr/>
      </dsp:nvSpPr>
      <dsp:spPr>
        <a:xfrm>
          <a:off x="824008" y="764100"/>
          <a:ext cx="1442859" cy="1442859"/>
        </a:xfrm>
        <a:prstGeom prst="circularArrow">
          <a:avLst>
            <a:gd name="adj1" fmla="val 4688"/>
            <a:gd name="adj2" fmla="val 299029"/>
            <a:gd name="adj3" fmla="val 2425002"/>
            <a:gd name="adj4" fmla="val 1607389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69F1C-3C4D-42C5-A8A3-67C5095C4B76}">
      <dsp:nvSpPr>
        <dsp:cNvPr id="0" name=""/>
        <dsp:cNvSpPr/>
      </dsp:nvSpPr>
      <dsp:spPr>
        <a:xfrm>
          <a:off x="131266" y="483657"/>
          <a:ext cx="1048327" cy="10483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41092-4010-4B0E-B5C9-F34F0F1F95F8}">
      <dsp:nvSpPr>
        <dsp:cNvPr id="0" name=""/>
        <dsp:cNvSpPr/>
      </dsp:nvSpPr>
      <dsp:spPr>
        <a:xfrm>
          <a:off x="549829" y="-76473"/>
          <a:ext cx="1130308" cy="11303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CB93016-0ED3-4CA9-86EE-454FD1EB18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E780F9-B6E5-44CB-89DB-71E4BEED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ED84-BBE7-4817-97DB-2298FB620CAE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9CA237-BA54-4A7E-A983-A22F655265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F6086-55E2-44D4-9A25-F7F456A2A1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64CF1-4CE4-4CF2-A3F7-91AB2CD1F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6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5FDA-D51D-4773-85F8-7FB74DC38A24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0B119-BECA-4257-A2C1-D3F8BA969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1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236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58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26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3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0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52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57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203B7-1565-F0F3-4E25-D9AA38483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37A4C9A-0C86-A98F-4D70-985C4D756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4BA9599-BAE3-F398-4678-58DE682CE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B90EBB-20BC-581E-AF95-C3AABF96F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84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C239D-6254-60EE-0C6C-9A9770FB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F710303-A305-2DF3-F9B5-CDF32C1C5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84856D-4759-EC8C-3FEF-DD3EF2450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9B95C-CAAE-B96A-823D-512230A39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92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0E7C-98D1-4C59-816B-CF7E22FC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0A213-3C59-4B25-9DDE-6D1D66698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4077E-2176-4274-A75B-8F818202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2B49C-815E-42B8-9735-606F090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74864-E678-4F6B-9618-6F834CE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8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9D3E-EA15-407A-A957-BAA8D84F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50D85C-D752-4952-AF48-CBD54B1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FB879-CCA5-42F3-8A9E-0D6C583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3E99D-9949-48E8-A5EF-007CF31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0A53-4924-425A-82BF-928D1724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5C2351-C859-4F3A-9E5B-A2172F15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EEF3E-6ADD-439E-94DF-48A1AD52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B3390-D7C6-486B-B396-82B7311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1E73D-4EF5-4915-A33C-ABF4D81B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A627A-6919-490E-9455-9AF021ED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F47D-C2C3-4FE4-AE1F-A1F2FBC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076EF-A0A4-4B4D-9D5A-C67FD620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0FC0B-8FC5-4D25-9808-275631B4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DEE76-4898-4399-985D-CD625919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4D748-C4B0-4977-9440-4B7B63B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8F50-CCD8-4878-89D8-2BD48609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92E0-82EE-47BE-9A87-B777DFD5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E70E7-3943-467E-84CF-B234429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F837A-0EE0-45C7-A610-893FEBA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24134-3FBB-4097-A530-BE9B4B7E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8C33-F7EF-418C-A2C1-02FCD9D5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33100-5673-4F57-B078-9BD2E206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CC526-C6DC-44C4-88D0-FE88A2BD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D2CE5-F506-4EB9-ACA2-CC8061C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66735-6BD1-496E-924B-45EB966B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1CC78-6878-42E2-877F-10877AED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936F-DCCF-483E-B051-D767A99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23C9D-6372-4869-8FAD-5475733C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79483D-0608-42A5-8504-460D9E183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0D667-6E16-4D45-AEA2-CD27CC9E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45C15E-7EFA-47D6-8D13-0602C74C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974E4D-9CE1-4FAB-92FF-6E10790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21B27-3A9F-4565-97A0-596C38B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EF460-3F4A-49BF-86F5-86A438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E3FB-2E30-495B-AD58-F603B38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83FB65-9FFE-4BD4-953B-2026203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D9495-CF6C-43C3-8C26-809A112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D7DB2F-D15C-49F1-8308-1D991BA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92A5A2-A26D-4B72-B455-61EF495F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DBBD85-0CC2-4A97-B27D-B46E0A6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3734-AF3F-4733-99FE-8CBD173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FCAE-F689-4D5C-8FBB-FD4E36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0C422-78D9-4348-B783-BFD0A8A7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F24A-2999-4F39-A31E-05240E81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FDFB67-6150-42C5-9C17-C298CCB2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C71570-19A3-432D-80EE-D8479CC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E6D7C-1608-4E47-8638-5886614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DF05-425E-4FC0-B989-0353A188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640D7-CCEE-40C1-98BF-015A0D1B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929EE-799E-4EFC-8100-0AD26A59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2A421-10C6-4478-9011-A1AE1323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9F4B5-2C47-41A8-B380-A144B01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347D4-6340-41C2-AD0E-1D69689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3C1EBE-A967-4BBF-9A2D-DD4A010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9B5A6-07DB-4E05-AA9F-BA29F0F5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C1A33-2828-4786-A7E9-9059250A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8F3-31F4-4E66-BB6E-3EFD697454EF}" type="datetimeFigureOut">
              <a:rPr lang="nl-NL" smtClean="0"/>
              <a:t>14-10-2024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3107F-F0AD-4927-82D4-5EB0CEF9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AF62-4E0D-4261-99C7-46D00E4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www.leerlijnen.nl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nieuwler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71974D-DB45-400C-8DFF-73F084A68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66"/>
          <a:stretch/>
        </p:blipFill>
        <p:spPr>
          <a:xfrm>
            <a:off x="0" y="0"/>
            <a:ext cx="12192000" cy="28041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30C56-6C76-427B-B2A6-8FD079B6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3FA2413-B041-44F7-A5C6-2FE268A1E174}"/>
              </a:ext>
            </a:extLst>
          </p:cNvPr>
          <p:cNvGrpSpPr/>
          <p:nvPr/>
        </p:nvGrpSpPr>
        <p:grpSpPr>
          <a:xfrm>
            <a:off x="-117566" y="3676080"/>
            <a:ext cx="12356270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852FD71-60DE-4A64-9F33-D10FD3027E7E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CA392353-666D-466D-91A1-ECDBDB7E73F1}"/>
                </a:ext>
              </a:extLst>
            </p:cNvPr>
            <p:cNvSpPr txBox="1"/>
            <p:nvPr/>
          </p:nvSpPr>
          <p:spPr>
            <a:xfrm>
              <a:off x="836469" y="69170"/>
              <a:ext cx="3922118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kern="1200" dirty="0"/>
                <a:t>Studiemorgen Doelgericht werken vanuit leerlijnen</a:t>
              </a:r>
              <a:endParaRPr lang="nl-N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6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767" y="109822"/>
            <a:ext cx="12192000" cy="1143000"/>
          </a:xfrm>
        </p:spPr>
        <p:txBody>
          <a:bodyPr>
            <a:noAutofit/>
          </a:bodyPr>
          <a:lstStyle/>
          <a:p>
            <a:r>
              <a:rPr lang="nl-NL" sz="35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Fase 1 Leerdoelen vanuit de methodes centraal zetten</a:t>
            </a:r>
            <a:endParaRPr lang="nl-NL" sz="3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4767" y="1484850"/>
            <a:ext cx="10837064" cy="4670779"/>
          </a:xfrm>
          <a:noFill/>
        </p:spPr>
        <p:txBody>
          <a:bodyPr>
            <a:normAutofit/>
          </a:bodyPr>
          <a:lstStyle/>
          <a:p>
            <a:r>
              <a:rPr lang="nl-NL" dirty="0">
                <a:solidFill>
                  <a:srgbClr val="0456A2"/>
                </a:solidFill>
              </a:rPr>
              <a:t>Volg de methode, maar wel vanuit de doelen</a:t>
            </a:r>
          </a:p>
          <a:p>
            <a:r>
              <a:rPr lang="nl-NL" dirty="0">
                <a:solidFill>
                  <a:srgbClr val="0456A2"/>
                </a:solidFill>
              </a:rPr>
              <a:t>Bekijk goed wat de </a:t>
            </a:r>
            <a:r>
              <a:rPr lang="nl-NL" dirty="0" err="1">
                <a:solidFill>
                  <a:srgbClr val="0456A2"/>
                </a:solidFill>
              </a:rPr>
              <a:t>toetsdoelen</a:t>
            </a:r>
            <a:r>
              <a:rPr lang="nl-NL" dirty="0">
                <a:solidFill>
                  <a:srgbClr val="0456A2"/>
                </a:solidFill>
              </a:rPr>
              <a:t> zijn</a:t>
            </a:r>
          </a:p>
          <a:p>
            <a:r>
              <a:rPr lang="nl-NL" dirty="0">
                <a:solidFill>
                  <a:srgbClr val="0456A2"/>
                </a:solidFill>
              </a:rPr>
              <a:t>Deel de doelen met de leerlingen</a:t>
            </a:r>
          </a:p>
          <a:p>
            <a:r>
              <a:rPr lang="nl-NL" dirty="0">
                <a:solidFill>
                  <a:srgbClr val="0456A2"/>
                </a:solidFill>
              </a:rPr>
              <a:t>Zorg dat de leerlingen reflecteren op de doelen!</a:t>
            </a:r>
          </a:p>
          <a:p>
            <a:r>
              <a:rPr lang="nl-NL" dirty="0">
                <a:solidFill>
                  <a:srgbClr val="0456A2"/>
                </a:solidFill>
              </a:rPr>
              <a:t>Check regelmatig of de doelen behaald zijn (korte toetsjes </a:t>
            </a:r>
            <a:br>
              <a:rPr lang="nl-NL" dirty="0">
                <a:solidFill>
                  <a:srgbClr val="0456A2"/>
                </a:solidFill>
              </a:rPr>
            </a:br>
            <a:r>
              <a:rPr lang="nl-NL" dirty="0">
                <a:solidFill>
                  <a:srgbClr val="0456A2"/>
                </a:solidFill>
              </a:rPr>
              <a:t>(paar vragen) aan einde van de dag?)</a:t>
            </a:r>
            <a:r>
              <a:rPr lang="nl-NL" sz="2800" dirty="0">
                <a:solidFill>
                  <a:srgbClr val="0456A2"/>
                </a:solidFill>
              </a:rPr>
              <a:t> </a:t>
            </a:r>
          </a:p>
          <a:p>
            <a:r>
              <a:rPr lang="nl-NL" sz="2800" dirty="0">
                <a:solidFill>
                  <a:srgbClr val="0456A2"/>
                </a:solidFill>
              </a:rPr>
              <a:t>Begin met gesprekken met leerlingen over de doelen </a:t>
            </a:r>
            <a:r>
              <a:rPr lang="nl-NL" sz="2800" dirty="0" err="1">
                <a:solidFill>
                  <a:srgbClr val="0456A2"/>
                </a:solidFill>
              </a:rPr>
              <a:t>nav</a:t>
            </a:r>
            <a:r>
              <a:rPr lang="nl-NL" sz="2800" dirty="0">
                <a:solidFill>
                  <a:srgbClr val="0456A2"/>
                </a:solidFill>
              </a:rPr>
              <a:t> </a:t>
            </a:r>
            <a:br>
              <a:rPr lang="nl-NL" sz="2800" dirty="0">
                <a:solidFill>
                  <a:srgbClr val="0456A2"/>
                </a:solidFill>
              </a:rPr>
            </a:br>
            <a:r>
              <a:rPr lang="nl-NL" sz="2800" dirty="0">
                <a:solidFill>
                  <a:srgbClr val="0456A2"/>
                </a:solidFill>
              </a:rPr>
              <a:t>hun reflectie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2"/>
            <a:ext cx="12656734" cy="9342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6FC5C59-DDC1-43C4-9A00-4D0C34A61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16" r="30307" b="1105"/>
          <a:stretch/>
        </p:blipFill>
        <p:spPr>
          <a:xfrm>
            <a:off x="9193485" y="1412477"/>
            <a:ext cx="3078482" cy="43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4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007" y="1007470"/>
            <a:ext cx="11207428" cy="6260827"/>
          </a:xfrm>
          <a:noFill/>
        </p:spPr>
        <p:txBody>
          <a:bodyPr>
            <a:noAutofit/>
          </a:bodyPr>
          <a:lstStyle/>
          <a:p>
            <a:r>
              <a:rPr lang="nl-NL" sz="2400" dirty="0">
                <a:solidFill>
                  <a:srgbClr val="0456A2"/>
                </a:solidFill>
              </a:rPr>
              <a:t>Blijf binnen de </a:t>
            </a:r>
            <a:r>
              <a:rPr lang="nl-NL" sz="2400" dirty="0" err="1">
                <a:solidFill>
                  <a:srgbClr val="0456A2"/>
                </a:solidFill>
              </a:rPr>
              <a:t>toetsperiode</a:t>
            </a:r>
            <a:r>
              <a:rPr lang="nl-NL" sz="2400" dirty="0">
                <a:solidFill>
                  <a:srgbClr val="0456A2"/>
                </a:solidFill>
              </a:rPr>
              <a:t>, bekijk daar wat de </a:t>
            </a:r>
            <a:r>
              <a:rPr lang="nl-NL" sz="2400" dirty="0" err="1">
                <a:solidFill>
                  <a:srgbClr val="0456A2"/>
                </a:solidFill>
              </a:rPr>
              <a:t>toetsdoelen</a:t>
            </a:r>
            <a:r>
              <a:rPr lang="nl-NL" sz="2400" dirty="0">
                <a:solidFill>
                  <a:srgbClr val="0456A2"/>
                </a:solidFill>
              </a:rPr>
              <a:t> zijn (zo kun je gewoon de methodetoets afnemen)</a:t>
            </a:r>
          </a:p>
          <a:p>
            <a:r>
              <a:rPr lang="nl-NL" sz="2400" dirty="0">
                <a:solidFill>
                  <a:srgbClr val="0456A2"/>
                </a:solidFill>
              </a:rPr>
              <a:t>Voeg onderdelen samen zodat je aan 1 of 2 doelen per week werkt (voeg bijvoorbeeld: meten en meetkunde samen, binnen de </a:t>
            </a:r>
            <a:r>
              <a:rPr lang="nl-NL" sz="2400" dirty="0" err="1">
                <a:solidFill>
                  <a:srgbClr val="0456A2"/>
                </a:solidFill>
              </a:rPr>
              <a:t>toetsperiode</a:t>
            </a:r>
            <a:r>
              <a:rPr lang="nl-NL" sz="2400" dirty="0">
                <a:solidFill>
                  <a:srgbClr val="0456A2"/>
                </a:solidFill>
              </a:rPr>
              <a:t>)</a:t>
            </a:r>
          </a:p>
          <a:p>
            <a:r>
              <a:rPr lang="nl-NL" sz="2400" dirty="0">
                <a:solidFill>
                  <a:srgbClr val="0456A2"/>
                </a:solidFill>
              </a:rPr>
              <a:t>Schrap opdrachten die overbodig zijn en die niet passen bij het doel van die dag/week</a:t>
            </a:r>
          </a:p>
          <a:p>
            <a:r>
              <a:rPr lang="nl-NL" sz="2400" dirty="0">
                <a:solidFill>
                  <a:srgbClr val="0456A2"/>
                </a:solidFill>
              </a:rPr>
              <a:t>Bekijk globaal hoeveel opdrachten er overblijven per doel</a:t>
            </a:r>
          </a:p>
          <a:p>
            <a:r>
              <a:rPr lang="nl-NL" sz="2400" dirty="0">
                <a:solidFill>
                  <a:srgbClr val="0456A2"/>
                </a:solidFill>
              </a:rPr>
              <a:t>Zoek er zelf materiaal bij waar nodig</a:t>
            </a:r>
          </a:p>
          <a:p>
            <a:r>
              <a:rPr lang="nl-NL" sz="2400" dirty="0">
                <a:solidFill>
                  <a:srgbClr val="0456A2"/>
                </a:solidFill>
              </a:rPr>
              <a:t>Deel en bespreek de doelen met de leerlingen</a:t>
            </a:r>
          </a:p>
          <a:p>
            <a:r>
              <a:rPr lang="nl-NL" sz="2400" dirty="0">
                <a:solidFill>
                  <a:srgbClr val="0456A2"/>
                </a:solidFill>
              </a:rPr>
              <a:t>Zorg dat de leerlingen reflecteren op de doelen!</a:t>
            </a:r>
          </a:p>
          <a:p>
            <a:r>
              <a:rPr lang="nl-NL" sz="2400" dirty="0">
                <a:solidFill>
                  <a:srgbClr val="0456A2"/>
                </a:solidFill>
              </a:rPr>
              <a:t>Check regelmatig of de doelen behaald zijn (korte toetsjes (paar vragen) aan einde van de dag?)</a:t>
            </a:r>
          </a:p>
          <a:p>
            <a:r>
              <a:rPr lang="nl-NL" sz="2400" i="1" dirty="0">
                <a:solidFill>
                  <a:srgbClr val="0456A2"/>
                </a:solidFill>
              </a:rPr>
              <a:t>Zorg voor een </a:t>
            </a:r>
            <a:r>
              <a:rPr lang="nl-NL" sz="2400" i="1" dirty="0" err="1">
                <a:solidFill>
                  <a:srgbClr val="0456A2"/>
                </a:solidFill>
              </a:rPr>
              <a:t>automatiserings</a:t>
            </a:r>
            <a:r>
              <a:rPr lang="nl-NL" sz="2400" i="1" dirty="0">
                <a:solidFill>
                  <a:srgbClr val="0456A2"/>
                </a:solidFill>
              </a:rPr>
              <a:t>/herhalingsm</a:t>
            </a:r>
            <a:r>
              <a:rPr lang="nl-NL" sz="2600" i="1" dirty="0">
                <a:solidFill>
                  <a:srgbClr val="0456A2"/>
                </a:solidFill>
              </a:rPr>
              <a:t>ateriaal van belangrijke doelen en verhaaltjessommen </a:t>
            </a:r>
            <a:r>
              <a:rPr lang="nl-NL" sz="2600" i="1" dirty="0" err="1">
                <a:solidFill>
                  <a:srgbClr val="0456A2"/>
                </a:solidFill>
              </a:rPr>
              <a:t>etc</a:t>
            </a:r>
            <a:endParaRPr lang="nl-NL" sz="2600" i="1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5141"/>
            <a:ext cx="12656734" cy="93427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7A52D13-603F-4B0F-A7CF-164218B18B54}"/>
              </a:ext>
            </a:extLst>
          </p:cNvPr>
          <p:cNvSpPr txBox="1">
            <a:spLocks/>
          </p:cNvSpPr>
          <p:nvPr/>
        </p:nvSpPr>
        <p:spPr>
          <a:xfrm>
            <a:off x="587007" y="0"/>
            <a:ext cx="132085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Fase 2 Onderdelen vanuit de methode vervangen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4544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Fase 3 Zelf leerlijnen samenstellen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093610"/>
            <a:ext cx="10769197" cy="4670779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0456A2"/>
                </a:solidFill>
              </a:rPr>
              <a:t>Op basis van de ervaringen zelf leerlijnen samenstellen, of onze leerlijnen gebruiken</a:t>
            </a:r>
          </a:p>
          <a:p>
            <a:r>
              <a:rPr lang="nl-NL" dirty="0">
                <a:solidFill>
                  <a:srgbClr val="0456A2"/>
                </a:solidFill>
              </a:rPr>
              <a:t>Bepaal zelf de doelen en plan deze in een leerjaar in, verdeel de doelen over de weken</a:t>
            </a:r>
          </a:p>
          <a:p>
            <a:r>
              <a:rPr lang="nl-NL" dirty="0">
                <a:solidFill>
                  <a:srgbClr val="0456A2"/>
                </a:solidFill>
              </a:rPr>
              <a:t>Denk goed na over de indeling, automatisering en herhaling (herhalingsboek?)</a:t>
            </a:r>
          </a:p>
          <a:p>
            <a:r>
              <a:rPr lang="nl-NL" dirty="0">
                <a:solidFill>
                  <a:srgbClr val="0456A2"/>
                </a:solidFill>
              </a:rPr>
              <a:t>De methode gebruiken als bronnenboek </a:t>
            </a:r>
          </a:p>
          <a:p>
            <a:r>
              <a:rPr lang="nl-NL" dirty="0">
                <a:solidFill>
                  <a:srgbClr val="0456A2"/>
                </a:solidFill>
              </a:rPr>
              <a:t>Zelf materiaal gaan ontwerpen/verzamelen</a:t>
            </a:r>
          </a:p>
          <a:p>
            <a:r>
              <a:rPr lang="nl-NL" dirty="0">
                <a:solidFill>
                  <a:srgbClr val="0456A2"/>
                </a:solidFill>
              </a:rPr>
              <a:t>Toetsing: formatieve evaluatie (korte voortgangstoetsjes), en gesprekken met leerlingen</a:t>
            </a:r>
          </a:p>
          <a:p>
            <a:r>
              <a:rPr lang="nl-NL" dirty="0">
                <a:solidFill>
                  <a:srgbClr val="0456A2"/>
                </a:solidFill>
              </a:rPr>
              <a:t>Leerlingen bewijzen wat ze kunnen in hun portfolio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00AFD8D-5DD9-4BE9-BF4E-E72776B63EB4}"/>
              </a:ext>
            </a:extLst>
          </p:cNvPr>
          <p:cNvSpPr txBox="1">
            <a:spLocks/>
          </p:cNvSpPr>
          <p:nvPr/>
        </p:nvSpPr>
        <p:spPr>
          <a:xfrm>
            <a:off x="752772" y="456551"/>
            <a:ext cx="8989255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Wat is een leerlijn?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D245B0B-B4FE-453B-9093-EDBD0D14F582}"/>
              </a:ext>
            </a:extLst>
          </p:cNvPr>
          <p:cNvSpPr txBox="1">
            <a:spLocks/>
          </p:cNvSpPr>
          <p:nvPr/>
        </p:nvSpPr>
        <p:spPr>
          <a:xfrm>
            <a:off x="674942" y="1600200"/>
            <a:ext cx="4513284" cy="39439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‘Kale leerlijn’: alleen doelen</a:t>
            </a:r>
          </a:p>
          <a:p>
            <a:pPr marL="0" indent="0">
              <a:buNone/>
            </a:pPr>
            <a:r>
              <a:rPr lang="nl-NL" sz="1900" dirty="0">
                <a:solidFill>
                  <a:srgbClr val="0456A2"/>
                </a:solidFill>
              </a:rPr>
              <a:t>Voordeel:</a:t>
            </a:r>
          </a:p>
          <a:p>
            <a:pPr>
              <a:buFontTx/>
              <a:buChar char="-"/>
            </a:pPr>
            <a:r>
              <a:rPr lang="nl-NL" sz="1900" dirty="0">
                <a:solidFill>
                  <a:srgbClr val="0456A2"/>
                </a:solidFill>
              </a:rPr>
              <a:t>Overzichtelijk</a:t>
            </a:r>
          </a:p>
          <a:p>
            <a:pPr>
              <a:buFontTx/>
              <a:buChar char="-"/>
            </a:pPr>
            <a:r>
              <a:rPr lang="nl-NL" sz="1900" dirty="0">
                <a:solidFill>
                  <a:srgbClr val="0456A2"/>
                </a:solidFill>
              </a:rPr>
              <a:t>Doorgaande lijn goed te zien</a:t>
            </a:r>
          </a:p>
          <a:p>
            <a:pPr marL="0" indent="0">
              <a:buNone/>
            </a:pPr>
            <a:r>
              <a:rPr lang="nl-NL" sz="1900" dirty="0">
                <a:solidFill>
                  <a:srgbClr val="0456A2"/>
                </a:solidFill>
              </a:rPr>
              <a:t>Nadeel:</a:t>
            </a:r>
          </a:p>
          <a:p>
            <a:pPr>
              <a:buFontTx/>
              <a:buChar char="-"/>
            </a:pPr>
            <a:r>
              <a:rPr lang="nl-NL" sz="1900" dirty="0">
                <a:solidFill>
                  <a:srgbClr val="0456A2"/>
                </a:solidFill>
              </a:rPr>
              <a:t>Nog niet gekoppeld aan lesmateriaal</a:t>
            </a:r>
          </a:p>
          <a:p>
            <a:pPr>
              <a:buFontTx/>
              <a:buChar char="-"/>
            </a:pPr>
            <a:r>
              <a:rPr lang="nl-NL" sz="1900" dirty="0">
                <a:solidFill>
                  <a:srgbClr val="0456A2"/>
                </a:solidFill>
              </a:rPr>
              <a:t>Elke methode net anders geformuleerd.</a:t>
            </a: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825B4B4-05EA-84C4-3330-C82C5621DF61}"/>
              </a:ext>
            </a:extLst>
          </p:cNvPr>
          <p:cNvSpPr txBox="1">
            <a:spLocks/>
          </p:cNvSpPr>
          <p:nvPr/>
        </p:nvSpPr>
        <p:spPr>
          <a:xfrm>
            <a:off x="6110122" y="1600200"/>
            <a:ext cx="4513284" cy="39439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‘Methodeleerlijn’: doelen uit de methode</a:t>
            </a:r>
          </a:p>
          <a:p>
            <a:pPr marL="0" indent="0">
              <a:buNone/>
            </a:pPr>
            <a:r>
              <a:rPr lang="nl-NL" sz="1900" dirty="0">
                <a:solidFill>
                  <a:srgbClr val="0456A2"/>
                </a:solidFill>
              </a:rPr>
              <a:t>Voordeel:</a:t>
            </a:r>
          </a:p>
          <a:p>
            <a:pPr>
              <a:buFontTx/>
              <a:buChar char="-"/>
            </a:pPr>
            <a:r>
              <a:rPr lang="nl-NL" sz="1900" dirty="0">
                <a:solidFill>
                  <a:srgbClr val="0456A2"/>
                </a:solidFill>
              </a:rPr>
              <a:t>Gekoppeld aan leerstof</a:t>
            </a:r>
          </a:p>
          <a:p>
            <a:pPr>
              <a:buFontTx/>
              <a:buChar char="-"/>
            </a:pPr>
            <a:r>
              <a:rPr lang="nl-NL" sz="1900" dirty="0">
                <a:solidFill>
                  <a:srgbClr val="0456A2"/>
                </a:solidFill>
              </a:rPr>
              <a:t>Er is al nagedacht over een volgorde</a:t>
            </a:r>
          </a:p>
          <a:p>
            <a:pPr marL="0" indent="0">
              <a:buNone/>
            </a:pPr>
            <a:r>
              <a:rPr lang="nl-NL" sz="1900" dirty="0">
                <a:solidFill>
                  <a:srgbClr val="0456A2"/>
                </a:solidFill>
              </a:rPr>
              <a:t>Nadeel:</a:t>
            </a:r>
          </a:p>
          <a:p>
            <a:pPr>
              <a:buFontTx/>
              <a:buChar char="-"/>
            </a:pPr>
            <a:r>
              <a:rPr lang="nl-NL" sz="1900" dirty="0">
                <a:solidFill>
                  <a:srgbClr val="0456A2"/>
                </a:solidFill>
              </a:rPr>
              <a:t>Overzicht soms lastig, veel door elkaar</a:t>
            </a:r>
          </a:p>
          <a:p>
            <a:pPr>
              <a:buFontTx/>
              <a:buChar char="-"/>
            </a:pPr>
            <a:r>
              <a:rPr lang="nl-NL" sz="1900" dirty="0">
                <a:solidFill>
                  <a:srgbClr val="0456A2"/>
                </a:solidFill>
              </a:rPr>
              <a:t>Soms moeilijk om af te wijken van deze leerlijn </a:t>
            </a:r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6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1B0D6-950A-BFE2-97F9-CDED91425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188C8-8663-73D7-877E-5EF83AE5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96" y="100081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Opdracht 1  Leerlijn 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C7C2A1-37DD-4866-3190-C3E3F2A5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50" y="1410896"/>
            <a:ext cx="11535260" cy="4961903"/>
          </a:xfrm>
          <a:solidFill>
            <a:srgbClr val="00ADC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1a Kunnen we de leerlijn samenstellen?</a:t>
            </a:r>
          </a:p>
          <a:p>
            <a:pPr marL="0" indent="0">
              <a:buNone/>
            </a:pPr>
            <a:endParaRPr lang="nl-NL" sz="1800" i="1" dirty="0">
              <a:solidFill>
                <a:srgbClr val="000000"/>
              </a:solidFill>
              <a:latin typeface="Calibri" panose="020F0502020204030204" pitchFamily="34" charset="0"/>
              <a:ea typeface="Aptos"/>
            </a:endParaRPr>
          </a:p>
          <a:p>
            <a:pPr marL="0" indent="0">
              <a:buNone/>
            </a:pPr>
            <a:r>
              <a:rPr lang="nl-N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Je krijgt: doelenkaartjes per domein, van alle groepen. </a:t>
            </a:r>
          </a:p>
          <a:p>
            <a:pPr marL="0" indent="0">
              <a:buNone/>
            </a:pPr>
            <a:r>
              <a:rPr lang="nl-NL" sz="1800" i="1" dirty="0">
                <a:solidFill>
                  <a:srgbClr val="000000"/>
                </a:solidFill>
                <a:latin typeface="Calibri" panose="020F0502020204030204" pitchFamily="34" charset="0"/>
                <a:ea typeface="Aptos"/>
              </a:rPr>
              <a:t>De groepsnummers ontbreken</a:t>
            </a:r>
          </a:p>
          <a:p>
            <a:pPr marL="0" indent="0">
              <a:buNone/>
            </a:pPr>
            <a:r>
              <a:rPr lang="nl-N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Uitdaging: </a:t>
            </a:r>
            <a:r>
              <a:rPr lang="nl-NL" sz="1800" i="1" dirty="0">
                <a:solidFill>
                  <a:srgbClr val="000000"/>
                </a:solidFill>
                <a:latin typeface="Calibri" panose="020F0502020204030204" pitchFamily="34" charset="0"/>
                <a:ea typeface="Aptos"/>
              </a:rPr>
              <a:t>leg de kaartjes samen in de juiste volgorde</a:t>
            </a:r>
            <a:r>
              <a:rPr lang="nl-N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 </a:t>
            </a:r>
          </a:p>
          <a:p>
            <a:pPr marL="0" indent="0">
              <a:buNone/>
            </a:pPr>
            <a:endParaRPr lang="nl-NL" sz="1800" i="1" dirty="0">
              <a:solidFill>
                <a:srgbClr val="000000"/>
              </a:solidFill>
              <a:latin typeface="Calibri" panose="020F0502020204030204" pitchFamily="34" charset="0"/>
              <a:ea typeface="Aptos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1b Bekijk het resultaat per bouw. Waar zitten de grootste uitdagingen? </a:t>
            </a:r>
          </a:p>
          <a:p>
            <a:pPr marL="0" indent="0">
              <a:buNone/>
            </a:pPr>
            <a:r>
              <a:rPr lang="nl-NL" sz="1800" i="1" dirty="0">
                <a:solidFill>
                  <a:srgbClr val="000000"/>
                </a:solidFill>
                <a:latin typeface="Calibri" panose="020F0502020204030204" pitchFamily="34" charset="0"/>
                <a:ea typeface="Aptos"/>
              </a:rPr>
              <a:t>Korte bespreking per bouw, waar zitten globaal de grootste uitdagingen, bijvoorbeeld in de doorgaande lijn?</a:t>
            </a:r>
            <a:endParaRPr lang="nl-NL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57D8A-DEFD-F8A7-7F1B-E1F3321BA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2EF6B-C4F2-B262-9C67-A8BDDF0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96" y="100081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Opdracht 2  Blokvoorbereiding blok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59786F-FEA5-E5F5-814F-459F38E3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50" y="1410896"/>
            <a:ext cx="11535260" cy="4961903"/>
          </a:xfrm>
          <a:solidFill>
            <a:srgbClr val="00ADC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Je gaat kijken naar de toets van blok 3. Welke onderdelen worden hier getoetst?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Daarna kijk je naar de lessen die gegeven moeten worden in blok 2. </a:t>
            </a:r>
          </a:p>
          <a:p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/>
            </a:endParaRP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Sluiten de lessen aan bij deze toetsdoelen? </a:t>
            </a: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Zijn er onderdelen die je weg kunt laten? </a:t>
            </a: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Zijn er onderdelen waarvan je weet dat je groep extra mee moet oefenen? </a:t>
            </a:r>
          </a:p>
          <a:p>
            <a:pPr marL="0" indent="0">
              <a:buNone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Aptos"/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Allemaal onderzoeksvragen waardoor je  als leerkracht bewust wordt van je rekenonderwijs. Zie voor de complete lijst met vragen het format.</a:t>
            </a:r>
          </a:p>
          <a:p>
            <a:pPr marL="0" indent="0">
              <a:buNone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Aptos"/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/>
              </a:rPr>
              <a:t>Aansluitend plenaire bespreking en afstemming.</a:t>
            </a:r>
            <a:endParaRPr lang="nl-NL" sz="1800" dirty="0">
              <a:effectLst/>
              <a:latin typeface="Times New Roman" panose="02020603050405020304" pitchFamily="18" charset="0"/>
              <a:ea typeface="Aptos"/>
            </a:endParaRPr>
          </a:p>
          <a:p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5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Filmpje kindgesprekken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232452"/>
            <a:ext cx="10651436" cy="4126523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73354B-E5AA-4201-96D4-3D0102049938}"/>
              </a:ext>
            </a:extLst>
          </p:cNvPr>
          <p:cNvSpPr txBox="1"/>
          <p:nvPr/>
        </p:nvSpPr>
        <p:spPr>
          <a:xfrm>
            <a:off x="2559326" y="5302382"/>
            <a:ext cx="6109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https://www.leraar24.nl/247171/kind-coachgesprek-met-goede-feedback-leerdoelen-halen/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E93647-5081-427A-AECC-264113F07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838" y="1109108"/>
            <a:ext cx="7524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D0C6F-2D23-40BB-9345-D0A1F5D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42" y="1417034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>
                <a:solidFill>
                  <a:srgbClr val="0456A2"/>
                </a:solidFill>
              </a:rPr>
              <a:t>Ken je leerlijnen, bespreek dit in je team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456A2"/>
                </a:solidFill>
              </a:rPr>
              <a:t>Methodes zijn een prima hulpmiddel om je onderwijs vorm te geven, maar probeer er wel boven te staan door de leerlijnen te kennen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456A2"/>
                </a:solidFill>
              </a:rPr>
              <a:t>Wees niet bang om samen </a:t>
            </a:r>
            <a:r>
              <a:rPr lang="nl-NL" b="1" dirty="0">
                <a:solidFill>
                  <a:srgbClr val="0456A2"/>
                </a:solidFill>
              </a:rPr>
              <a:t>als team </a:t>
            </a:r>
            <a:r>
              <a:rPr lang="nl-NL" dirty="0">
                <a:solidFill>
                  <a:srgbClr val="0456A2"/>
                </a:solidFill>
              </a:rPr>
              <a:t>eigen keuzes te maken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456A2"/>
                </a:solidFill>
              </a:rPr>
              <a:t>Er zijn geen vaste oplossingen, ontwikkel een gezamenlijke visie en een gezamenlijke taal over leerlijnen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456A2"/>
                </a:solidFill>
              </a:rPr>
              <a:t>Je onderwijs vormgeven vanuit leerlijnen geeft keuzevrijheid, kansen en energie! Ga de uitdaging aan!</a:t>
            </a:r>
          </a:p>
          <a:p>
            <a:pPr>
              <a:buFontTx/>
              <a:buChar char="-"/>
            </a:pPr>
            <a:endParaRPr lang="nl-NL" dirty="0">
              <a:solidFill>
                <a:srgbClr val="0456A2"/>
              </a:solidFill>
            </a:endParaRPr>
          </a:p>
          <a:p>
            <a:pPr>
              <a:buFontTx/>
              <a:buChar char="-"/>
            </a:pPr>
            <a:endParaRPr lang="nl-NL" dirty="0">
              <a:solidFill>
                <a:srgbClr val="0456A2"/>
              </a:solidFill>
            </a:endParaRPr>
          </a:p>
          <a:p>
            <a:pPr>
              <a:buFontTx/>
              <a:buChar char="-"/>
            </a:pPr>
            <a:endParaRPr lang="nl-NL" dirty="0">
              <a:solidFill>
                <a:srgbClr val="0456A2"/>
              </a:solidFill>
            </a:endParaRPr>
          </a:p>
          <a:p>
            <a:pPr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531808B-E216-4EEF-BD95-214541EB688A}"/>
              </a:ext>
            </a:extLst>
          </p:cNvPr>
          <p:cNvGrpSpPr/>
          <p:nvPr/>
        </p:nvGrpSpPr>
        <p:grpSpPr>
          <a:xfrm>
            <a:off x="171407" y="10885"/>
            <a:ext cx="11820939" cy="708480"/>
            <a:chOff x="811130" y="0"/>
            <a:chExt cx="3982042" cy="708480"/>
          </a:xfrm>
          <a:gradFill>
            <a:gsLst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B9EB50BB-B758-42B5-9625-89C2A971530D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" name="Rechthoek: afgeronde hoeken 4">
              <a:extLst>
                <a:ext uri="{FF2B5EF4-FFF2-40B4-BE49-F238E27FC236}">
                  <a16:creationId xmlns:a16="http://schemas.microsoft.com/office/drawing/2014/main" id="{0FD80546-5ABE-4C16-9D7A-AF113D4DC07C}"/>
                </a:ext>
              </a:extLst>
            </p:cNvPr>
            <p:cNvSpPr txBox="1"/>
            <p:nvPr/>
          </p:nvSpPr>
          <p:spPr>
            <a:xfrm>
              <a:off x="880300" y="34585"/>
              <a:ext cx="3912872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dirty="0"/>
                <a:t>Samenvatting en conclusie</a:t>
              </a:r>
              <a:endParaRPr lang="nl-NL" sz="2400" b="1" kern="1200" dirty="0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3D3D30-C95F-4FFE-A714-A2BB2E3A8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287881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858218" y="2220074"/>
            <a:ext cx="5410060" cy="2417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06-13027919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info@nieuwleren.nl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2"/>
              </a:rPr>
              <a:t>www.nieuwleren.nl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3"/>
              </a:rPr>
              <a:t>www.leerlijnen.nl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18" y="205840"/>
            <a:ext cx="3683120" cy="1095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46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363">
            <a:off x="6741293" y="1349175"/>
            <a:ext cx="3309405" cy="4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2670" y="591977"/>
            <a:ext cx="10515600" cy="54927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87B632"/>
                </a:solidFill>
                <a:latin typeface="Arial Rounded MT Bold" panose="020F0704030504030204" pitchFamily="34" charset="0"/>
              </a:rPr>
              <a:t>Wat is nu precies het einddoel?</a:t>
            </a:r>
            <a:b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</a:br>
            <a:b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</a:br>
            <a:endParaRPr lang="nl-NL" sz="3200" dirty="0">
              <a:solidFill>
                <a:srgbClr val="66AB38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CB82BCD-81C8-CBF9-AB67-C1464AE2D4E6}"/>
              </a:ext>
            </a:extLst>
          </p:cNvPr>
          <p:cNvGraphicFramePr/>
          <p:nvPr/>
        </p:nvGraphicFramePr>
        <p:xfrm>
          <a:off x="2103120" y="679270"/>
          <a:ext cx="8934993" cy="511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387C6C96-E399-9E28-E92B-D13C85957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3120" y="5532754"/>
            <a:ext cx="7556863" cy="6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8931" y="13325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Kerndoelen</a:t>
            </a: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1996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van 115 naar 58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Voorbeeld, getallen en bewerkingen: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endParaRPr lang="nl-NL" sz="2200" dirty="0">
              <a:solidFill>
                <a:srgbClr val="00BFF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B1BCA7-D79D-4AF3-84C5-9DC363350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31" y="245855"/>
            <a:ext cx="5814391" cy="5467838"/>
          </a:xfrm>
          <a:prstGeom prst="rect">
            <a:avLst/>
          </a:prstGeom>
          <a:solidFill>
            <a:srgbClr val="87B632"/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67933B4-71D3-4279-AE79-7D38B3EF9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33710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9892" y="23397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Referentieniveaus</a:t>
            </a: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Wettelijke status sinds 2010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Nu ook gebruikt in het inspectiekader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Verschillende niveaus eind groep 8: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1F (fundamenteel) en 2F of 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1S: (streefniveau)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1S bevalt de inhouden van 1F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1S is meer verdiepend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2F is verder in de leerstof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Bij rekenen 1F en 1S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Bij taal 1F en 2F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A47878-1625-4543-AAEF-9B5E82B5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A4D02EF-DD6C-4BDC-9D00-B717E901D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283" y="1106066"/>
            <a:ext cx="58388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65E3AC8-507B-4BD6-9EE0-4546A4684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083" y="550657"/>
            <a:ext cx="10515600" cy="54927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Referentieniveaus</a:t>
            </a:r>
            <a:br>
              <a:rPr lang="nl-NL" sz="3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3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endParaRPr lang="nl-NL" sz="3200" dirty="0">
              <a:solidFill>
                <a:srgbClr val="00BFF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D5C7F3-B6DC-4C55-A959-7D5C00710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007" y="0"/>
            <a:ext cx="7413006" cy="66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A327426-A6AD-4B85-888A-019F63CD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Voorbeelden referentieopgaven eindtoets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2050" name="Afbeelding 6">
            <a:extLst>
              <a:ext uri="{FF2B5EF4-FFF2-40B4-BE49-F238E27FC236}">
                <a16:creationId xmlns:a16="http://schemas.microsoft.com/office/drawing/2014/main" id="{F83A5E4A-AB69-4EFD-9877-405621BE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48" y="1133088"/>
            <a:ext cx="6676194" cy="44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Afbeelding 7">
            <a:extLst>
              <a:ext uri="{FF2B5EF4-FFF2-40B4-BE49-F238E27FC236}">
                <a16:creationId xmlns:a16="http://schemas.microsoft.com/office/drawing/2014/main" id="{2C82A551-AF39-48F7-8928-DE86864E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5" y="1133088"/>
            <a:ext cx="4924307" cy="46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65BC3E8-43CF-4EB8-A495-EAEC413F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1F16F-BABF-400E-BCE3-8F4BB3B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0554" y="359353"/>
            <a:ext cx="10515600" cy="65955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Concept kerndoelen rekenen en wiskunde</a:t>
            </a:r>
            <a:endParaRPr lang="nl-NL" sz="2200" dirty="0">
              <a:solidFill>
                <a:srgbClr val="00BFF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7933B4-71D3-4279-AE79-7D38B3EF9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544696-26A7-7066-FB20-AB8E93F9C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53" y="963215"/>
            <a:ext cx="9264959" cy="59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2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333" y="599678"/>
            <a:ext cx="8989255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3 typen leerlijnen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B17A7A7-55F1-4070-9E55-D087C650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49" y="2193695"/>
            <a:ext cx="6322204" cy="1762080"/>
          </a:xfrm>
          <a:noFill/>
        </p:spPr>
        <p:txBody>
          <a:bodyPr>
            <a:normAutofit/>
          </a:bodyPr>
          <a:lstStyle/>
          <a:p>
            <a:r>
              <a:rPr lang="nl-NL" dirty="0">
                <a:solidFill>
                  <a:srgbClr val="0456A2"/>
                </a:solidFill>
              </a:rPr>
              <a:t>Volgordelijke leerlijn (rekenen, spelling?)</a:t>
            </a:r>
          </a:p>
          <a:p>
            <a:r>
              <a:rPr lang="nl-NL" dirty="0">
                <a:solidFill>
                  <a:srgbClr val="0456A2"/>
                </a:solidFill>
              </a:rPr>
              <a:t>Concentrische leerlijn (taal)</a:t>
            </a:r>
          </a:p>
          <a:p>
            <a:r>
              <a:rPr lang="nl-NL" dirty="0">
                <a:solidFill>
                  <a:srgbClr val="0456A2"/>
                </a:solidFill>
              </a:rPr>
              <a:t>Kennisleerlijn (WO en andere vakken)</a:t>
            </a: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F287F2-840D-45B4-BCBD-30A45E47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85EA59-BB10-9369-C4C6-CF7343DA8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895369"/>
              </p:ext>
            </p:extLst>
          </p:nvPr>
        </p:nvGraphicFramePr>
        <p:xfrm>
          <a:off x="6769652" y="1025681"/>
          <a:ext cx="3253408" cy="78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140FBB-ECFA-D823-B2B0-357CEA623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303962"/>
              </p:ext>
            </p:extLst>
          </p:nvPr>
        </p:nvGraphicFramePr>
        <p:xfrm>
          <a:off x="7999847" y="1716158"/>
          <a:ext cx="2051927" cy="184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09976A-4C6B-B3E9-03B9-F9EA76E02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871677"/>
              </p:ext>
            </p:extLst>
          </p:nvPr>
        </p:nvGraphicFramePr>
        <p:xfrm>
          <a:off x="6769652" y="3558209"/>
          <a:ext cx="2069548" cy="20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76488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303616"/>
            <a:ext cx="10837065" cy="1143000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Van methode naar leerlijnen, hoe doe je dat?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81576"/>
            <a:ext cx="10837064" cy="4670779"/>
          </a:xfrm>
          <a:noFill/>
        </p:spPr>
        <p:txBody>
          <a:bodyPr>
            <a:normAutofit/>
          </a:bodyPr>
          <a:lstStyle/>
          <a:p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Fase 1: leerdoelen vanuit de methode centraal zetten</a:t>
            </a:r>
          </a:p>
          <a:p>
            <a:r>
              <a:rPr lang="nl-NL" dirty="0">
                <a:solidFill>
                  <a:srgbClr val="0456A2"/>
                </a:solidFill>
              </a:rPr>
              <a:t>Fase 2: onderdelen vanuit de methode vervangen door eigen materiaal, gebaseerd op de leerlijnen uit de methode</a:t>
            </a:r>
          </a:p>
          <a:p>
            <a:r>
              <a:rPr lang="nl-NL" dirty="0">
                <a:solidFill>
                  <a:srgbClr val="0456A2"/>
                </a:solidFill>
              </a:rPr>
              <a:t>Fase 3: zelf leerlijnen samenstellen adv ervaringen leerkrachten, eigen inzichten </a:t>
            </a:r>
            <a:r>
              <a:rPr lang="nl-NL" dirty="0" err="1">
                <a:solidFill>
                  <a:srgbClr val="0456A2"/>
                </a:solidFill>
              </a:rPr>
              <a:t>etc</a:t>
            </a:r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Fase 4: combineren van leerlijnen van de verschillende vakken (thematisch onderwijs) </a:t>
            </a:r>
          </a:p>
          <a:p>
            <a:pPr marL="914400" lvl="2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  <a:highlight>
                <a:srgbClr val="FFFF00"/>
              </a:highligh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806">
            <a:off x="10937660" y="1165494"/>
            <a:ext cx="975887" cy="8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51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867</Words>
  <Application>Microsoft Office PowerPoint</Application>
  <PresentationFormat>Breedbeeld</PresentationFormat>
  <Paragraphs>123</Paragraphs>
  <Slides>18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Times New Roman</vt:lpstr>
      <vt:lpstr>Kantoorthema</vt:lpstr>
      <vt:lpstr>PowerPoint-presentatie</vt:lpstr>
      <vt:lpstr>Wat is nu precies het einddoel?  </vt:lpstr>
      <vt:lpstr>Kerndoelen  1996  van 115 naar 58  Voorbeeld, getallen en bewerkingen:  </vt:lpstr>
      <vt:lpstr>Referentieniveaus  Wettelijke status sinds 2010  Nu ook gebruikt in het inspectiekader  Verschillende niveaus eind groep 8: 1F (fundamenteel) en 2F of  1S: (streefniveau)  1S bevalt de inhouden van 1F  1S is meer verdiepend 2F is verder in de leerstof  Bij rekenen 1F en 1S Bij taal 1F en 2F</vt:lpstr>
      <vt:lpstr>Referentieniveaus  </vt:lpstr>
      <vt:lpstr>Voorbeelden referentieopgaven eindtoets</vt:lpstr>
      <vt:lpstr>Concept kerndoelen rekenen en wiskunde</vt:lpstr>
      <vt:lpstr>3 typen leerlijnen</vt:lpstr>
      <vt:lpstr>Van methode naar leerlijnen, hoe doe je dat?</vt:lpstr>
      <vt:lpstr>Fase 1 Leerdoelen vanuit de methodes centraal zetten</vt:lpstr>
      <vt:lpstr>PowerPoint-presentatie</vt:lpstr>
      <vt:lpstr>Fase 3 Zelf leerlijnen samenstellen</vt:lpstr>
      <vt:lpstr>PowerPoint-presentatie</vt:lpstr>
      <vt:lpstr>Opdracht 1  Leerlijn rekenen</vt:lpstr>
      <vt:lpstr>Opdracht 2  Blokvoorbereiding blok 2</vt:lpstr>
      <vt:lpstr>Filmpje kindgesprekken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Steeg</dc:creator>
  <cp:lastModifiedBy>Maarten van der Steeg</cp:lastModifiedBy>
  <cp:revision>133</cp:revision>
  <cp:lastPrinted>2021-04-08T12:40:05Z</cp:lastPrinted>
  <dcterms:created xsi:type="dcterms:W3CDTF">2019-12-07T18:56:50Z</dcterms:created>
  <dcterms:modified xsi:type="dcterms:W3CDTF">2024-10-14T18:21:50Z</dcterms:modified>
</cp:coreProperties>
</file>