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handoutMasterIdLst>
    <p:handoutMasterId r:id="rId32"/>
  </p:handoutMasterIdLst>
  <p:sldIdLst>
    <p:sldId id="336" r:id="rId2"/>
    <p:sldId id="448" r:id="rId3"/>
    <p:sldId id="409" r:id="rId4"/>
    <p:sldId id="495" r:id="rId5"/>
    <p:sldId id="484" r:id="rId6"/>
    <p:sldId id="401" r:id="rId7"/>
    <p:sldId id="426" r:id="rId8"/>
    <p:sldId id="503" r:id="rId9"/>
    <p:sldId id="504" r:id="rId10"/>
    <p:sldId id="488" r:id="rId11"/>
    <p:sldId id="505" r:id="rId12"/>
    <p:sldId id="506" r:id="rId13"/>
    <p:sldId id="508" r:id="rId14"/>
    <p:sldId id="490" r:id="rId15"/>
    <p:sldId id="491" r:id="rId16"/>
    <p:sldId id="511" r:id="rId17"/>
    <p:sldId id="500" r:id="rId18"/>
    <p:sldId id="494" r:id="rId19"/>
    <p:sldId id="512" r:id="rId20"/>
    <p:sldId id="497" r:id="rId21"/>
    <p:sldId id="499" r:id="rId22"/>
    <p:sldId id="498" r:id="rId23"/>
    <p:sldId id="509" r:id="rId24"/>
    <p:sldId id="510" r:id="rId25"/>
    <p:sldId id="513" r:id="rId26"/>
    <p:sldId id="492" r:id="rId27"/>
    <p:sldId id="487" r:id="rId28"/>
    <p:sldId id="514" r:id="rId29"/>
    <p:sldId id="350" r:id="rId30"/>
  </p:sldIdLst>
  <p:sldSz cx="12192000" cy="6858000"/>
  <p:notesSz cx="6858000" cy="987425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F936"/>
    <a:srgbClr val="00ADD2"/>
    <a:srgbClr val="0456A2"/>
    <a:srgbClr val="66AB38"/>
    <a:srgbClr val="00ADCE"/>
    <a:srgbClr val="000000"/>
    <a:srgbClr val="00ADCF"/>
    <a:srgbClr val="2B71B1"/>
    <a:srgbClr val="87B632"/>
    <a:srgbClr val="2AB8E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147" autoAdjust="0"/>
    <p:restoredTop sz="94249" autoAdjust="0"/>
  </p:normalViewPr>
  <p:slideViewPr>
    <p:cSldViewPr snapToGrid="0">
      <p:cViewPr varScale="1">
        <p:scale>
          <a:sx n="106" d="100"/>
          <a:sy n="106" d="100"/>
        </p:scale>
        <p:origin x="101" y="283"/>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25" d="100"/>
        <a:sy n="125" d="100"/>
      </p:scale>
      <p:origin x="0" y="0"/>
    </p:cViewPr>
  </p:sorterViewPr>
  <p:notesViewPr>
    <p:cSldViewPr snapToGrid="0">
      <p:cViewPr varScale="1">
        <p:scale>
          <a:sx n="51" d="100"/>
          <a:sy n="51" d="100"/>
        </p:scale>
        <p:origin x="2970"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51D49A0-3485-4FA7-9712-F6C2F8D0F7D9}" type="doc">
      <dgm:prSet loTypeId="urn:microsoft.com/office/officeart/2009/3/layout/StepUpProcess" loCatId="process" qsTypeId="urn:microsoft.com/office/officeart/2005/8/quickstyle/simple1" qsCatId="simple" csTypeId="urn:microsoft.com/office/officeart/2005/8/colors/colorful4" csCatId="colorful" phldr="1"/>
      <dgm:spPr/>
      <dgm:t>
        <a:bodyPr/>
        <a:lstStyle/>
        <a:p>
          <a:endParaRPr lang="nl-NL"/>
        </a:p>
      </dgm:t>
    </dgm:pt>
    <dgm:pt modelId="{01977F49-6DD2-4B09-874B-923FD4B31553}">
      <dgm:prSet phldrT="[Tekst]"/>
      <dgm:spPr/>
      <dgm:t>
        <a:bodyPr/>
        <a:lstStyle/>
        <a:p>
          <a:r>
            <a:rPr lang="nl-NL" dirty="0"/>
            <a:t>Doel 1</a:t>
          </a:r>
        </a:p>
      </dgm:t>
    </dgm:pt>
    <dgm:pt modelId="{63621DEE-62A8-4997-A01F-10C44437F3B2}" type="parTrans" cxnId="{D5FE2B1C-6495-4AEF-9595-02655C964D74}">
      <dgm:prSet/>
      <dgm:spPr/>
      <dgm:t>
        <a:bodyPr/>
        <a:lstStyle/>
        <a:p>
          <a:endParaRPr lang="nl-NL"/>
        </a:p>
      </dgm:t>
    </dgm:pt>
    <dgm:pt modelId="{3CA5C12A-DEC8-4719-A7B0-592681C9EB01}" type="sibTrans" cxnId="{D5FE2B1C-6495-4AEF-9595-02655C964D74}">
      <dgm:prSet/>
      <dgm:spPr/>
      <dgm:t>
        <a:bodyPr/>
        <a:lstStyle/>
        <a:p>
          <a:endParaRPr lang="nl-NL"/>
        </a:p>
      </dgm:t>
    </dgm:pt>
    <dgm:pt modelId="{2D93E2B2-BCA1-4FC2-B580-9B12C74C4686}">
      <dgm:prSet phldrT="[Tekst]"/>
      <dgm:spPr/>
      <dgm:t>
        <a:bodyPr/>
        <a:lstStyle/>
        <a:p>
          <a:r>
            <a:rPr lang="nl-NL" dirty="0"/>
            <a:t>Doel 2</a:t>
          </a:r>
        </a:p>
      </dgm:t>
    </dgm:pt>
    <dgm:pt modelId="{F137CD89-7FCD-435F-889C-41A9B3F4B754}" type="parTrans" cxnId="{1A405574-1435-4FEC-B3FD-66FC6E5D1981}">
      <dgm:prSet/>
      <dgm:spPr/>
      <dgm:t>
        <a:bodyPr/>
        <a:lstStyle/>
        <a:p>
          <a:endParaRPr lang="nl-NL"/>
        </a:p>
      </dgm:t>
    </dgm:pt>
    <dgm:pt modelId="{138484AF-919D-4B29-88BF-0542864CF4CE}" type="sibTrans" cxnId="{1A405574-1435-4FEC-B3FD-66FC6E5D1981}">
      <dgm:prSet/>
      <dgm:spPr/>
      <dgm:t>
        <a:bodyPr/>
        <a:lstStyle/>
        <a:p>
          <a:endParaRPr lang="nl-NL"/>
        </a:p>
      </dgm:t>
    </dgm:pt>
    <dgm:pt modelId="{058971F9-A458-47EC-AE69-AEC3ABF48DE4}">
      <dgm:prSet phldrT="[Tekst]"/>
      <dgm:spPr/>
      <dgm:t>
        <a:bodyPr/>
        <a:lstStyle/>
        <a:p>
          <a:r>
            <a:rPr lang="nl-NL" dirty="0"/>
            <a:t>Doel 3</a:t>
          </a:r>
        </a:p>
      </dgm:t>
    </dgm:pt>
    <dgm:pt modelId="{C4F1A187-FB8F-4629-B197-6425C312DA45}" type="parTrans" cxnId="{2F86883A-1212-4227-94AC-3F095919BC4B}">
      <dgm:prSet/>
      <dgm:spPr/>
      <dgm:t>
        <a:bodyPr/>
        <a:lstStyle/>
        <a:p>
          <a:endParaRPr lang="nl-NL"/>
        </a:p>
      </dgm:t>
    </dgm:pt>
    <dgm:pt modelId="{4E5BA431-496C-4BD0-9933-CBD3E846B3DD}" type="sibTrans" cxnId="{2F86883A-1212-4227-94AC-3F095919BC4B}">
      <dgm:prSet/>
      <dgm:spPr/>
      <dgm:t>
        <a:bodyPr/>
        <a:lstStyle/>
        <a:p>
          <a:endParaRPr lang="nl-NL"/>
        </a:p>
      </dgm:t>
    </dgm:pt>
    <dgm:pt modelId="{3B6CC993-73FE-4B9D-BDFF-108DB7F3A325}" type="pres">
      <dgm:prSet presAssocID="{051D49A0-3485-4FA7-9712-F6C2F8D0F7D9}" presName="rootnode" presStyleCnt="0">
        <dgm:presLayoutVars>
          <dgm:chMax/>
          <dgm:chPref/>
          <dgm:dir/>
          <dgm:animLvl val="lvl"/>
        </dgm:presLayoutVars>
      </dgm:prSet>
      <dgm:spPr/>
    </dgm:pt>
    <dgm:pt modelId="{F5459ADA-57A3-48D0-85A9-6A177CE995D2}" type="pres">
      <dgm:prSet presAssocID="{01977F49-6DD2-4B09-874B-923FD4B31553}" presName="composite" presStyleCnt="0"/>
      <dgm:spPr/>
    </dgm:pt>
    <dgm:pt modelId="{FFACFC52-38C9-4EC1-BB94-1BCE5B8329E9}" type="pres">
      <dgm:prSet presAssocID="{01977F49-6DD2-4B09-874B-923FD4B31553}" presName="LShape" presStyleLbl="alignNode1" presStyleIdx="0" presStyleCnt="5"/>
      <dgm:spPr/>
    </dgm:pt>
    <dgm:pt modelId="{98EC089F-B486-4428-9E5D-1CD35CE2ECEB}" type="pres">
      <dgm:prSet presAssocID="{01977F49-6DD2-4B09-874B-923FD4B31553}" presName="ParentText" presStyleLbl="revTx" presStyleIdx="0" presStyleCnt="3">
        <dgm:presLayoutVars>
          <dgm:chMax val="0"/>
          <dgm:chPref val="0"/>
          <dgm:bulletEnabled val="1"/>
        </dgm:presLayoutVars>
      </dgm:prSet>
      <dgm:spPr/>
    </dgm:pt>
    <dgm:pt modelId="{57E96E7A-0778-442F-9F03-7C0F37370B9A}" type="pres">
      <dgm:prSet presAssocID="{01977F49-6DD2-4B09-874B-923FD4B31553}" presName="Triangle" presStyleLbl="alignNode1" presStyleIdx="1" presStyleCnt="5"/>
      <dgm:spPr/>
    </dgm:pt>
    <dgm:pt modelId="{5AF11C2C-1A48-43D0-A359-49C170ECDC8E}" type="pres">
      <dgm:prSet presAssocID="{3CA5C12A-DEC8-4719-A7B0-592681C9EB01}" presName="sibTrans" presStyleCnt="0"/>
      <dgm:spPr/>
    </dgm:pt>
    <dgm:pt modelId="{D12F22CF-D3EB-470C-A496-8709AD116EF2}" type="pres">
      <dgm:prSet presAssocID="{3CA5C12A-DEC8-4719-A7B0-592681C9EB01}" presName="space" presStyleCnt="0"/>
      <dgm:spPr/>
    </dgm:pt>
    <dgm:pt modelId="{F3C2C55E-BFFB-48C8-A867-DCEF16D5D797}" type="pres">
      <dgm:prSet presAssocID="{2D93E2B2-BCA1-4FC2-B580-9B12C74C4686}" presName="composite" presStyleCnt="0"/>
      <dgm:spPr/>
    </dgm:pt>
    <dgm:pt modelId="{06165628-BEC9-4E9A-8E35-38AB59FC7E29}" type="pres">
      <dgm:prSet presAssocID="{2D93E2B2-BCA1-4FC2-B580-9B12C74C4686}" presName="LShape" presStyleLbl="alignNode1" presStyleIdx="2" presStyleCnt="5"/>
      <dgm:spPr/>
    </dgm:pt>
    <dgm:pt modelId="{AF21D9D5-9BB3-4A45-9CBD-D3AAC0116EDA}" type="pres">
      <dgm:prSet presAssocID="{2D93E2B2-BCA1-4FC2-B580-9B12C74C4686}" presName="ParentText" presStyleLbl="revTx" presStyleIdx="1" presStyleCnt="3">
        <dgm:presLayoutVars>
          <dgm:chMax val="0"/>
          <dgm:chPref val="0"/>
          <dgm:bulletEnabled val="1"/>
        </dgm:presLayoutVars>
      </dgm:prSet>
      <dgm:spPr/>
    </dgm:pt>
    <dgm:pt modelId="{E5C1D503-1A6D-448B-B16E-168083A8C56A}" type="pres">
      <dgm:prSet presAssocID="{2D93E2B2-BCA1-4FC2-B580-9B12C74C4686}" presName="Triangle" presStyleLbl="alignNode1" presStyleIdx="3" presStyleCnt="5"/>
      <dgm:spPr/>
    </dgm:pt>
    <dgm:pt modelId="{6DD85BC8-2383-46D6-8FED-AC5F856915FC}" type="pres">
      <dgm:prSet presAssocID="{138484AF-919D-4B29-88BF-0542864CF4CE}" presName="sibTrans" presStyleCnt="0"/>
      <dgm:spPr/>
    </dgm:pt>
    <dgm:pt modelId="{ACC15DAC-4722-4884-8867-F2D280F83CEE}" type="pres">
      <dgm:prSet presAssocID="{138484AF-919D-4B29-88BF-0542864CF4CE}" presName="space" presStyleCnt="0"/>
      <dgm:spPr/>
    </dgm:pt>
    <dgm:pt modelId="{8388F3E6-24B8-45DB-A535-71B048AA1674}" type="pres">
      <dgm:prSet presAssocID="{058971F9-A458-47EC-AE69-AEC3ABF48DE4}" presName="composite" presStyleCnt="0"/>
      <dgm:spPr/>
    </dgm:pt>
    <dgm:pt modelId="{FAE22C4E-7861-461D-9979-5D143CD04DD7}" type="pres">
      <dgm:prSet presAssocID="{058971F9-A458-47EC-AE69-AEC3ABF48DE4}" presName="LShape" presStyleLbl="alignNode1" presStyleIdx="4" presStyleCnt="5"/>
      <dgm:spPr/>
    </dgm:pt>
    <dgm:pt modelId="{2B7AD1DC-3FBD-4BB5-A50B-E1A66DE9673C}" type="pres">
      <dgm:prSet presAssocID="{058971F9-A458-47EC-AE69-AEC3ABF48DE4}" presName="ParentText" presStyleLbl="revTx" presStyleIdx="2" presStyleCnt="3">
        <dgm:presLayoutVars>
          <dgm:chMax val="0"/>
          <dgm:chPref val="0"/>
          <dgm:bulletEnabled val="1"/>
        </dgm:presLayoutVars>
      </dgm:prSet>
      <dgm:spPr/>
    </dgm:pt>
  </dgm:ptLst>
  <dgm:cxnLst>
    <dgm:cxn modelId="{D5FE2B1C-6495-4AEF-9595-02655C964D74}" srcId="{051D49A0-3485-4FA7-9712-F6C2F8D0F7D9}" destId="{01977F49-6DD2-4B09-874B-923FD4B31553}" srcOrd="0" destOrd="0" parTransId="{63621DEE-62A8-4997-A01F-10C44437F3B2}" sibTransId="{3CA5C12A-DEC8-4719-A7B0-592681C9EB01}"/>
    <dgm:cxn modelId="{C3102532-3208-4774-8654-ADEC039462FA}" type="presOf" srcId="{01977F49-6DD2-4B09-874B-923FD4B31553}" destId="{98EC089F-B486-4428-9E5D-1CD35CE2ECEB}" srcOrd="0" destOrd="0" presId="urn:microsoft.com/office/officeart/2009/3/layout/StepUpProcess"/>
    <dgm:cxn modelId="{F5B79035-0924-405A-9994-DD7B4DA29EF8}" type="presOf" srcId="{051D49A0-3485-4FA7-9712-F6C2F8D0F7D9}" destId="{3B6CC993-73FE-4B9D-BDFF-108DB7F3A325}" srcOrd="0" destOrd="0" presId="urn:microsoft.com/office/officeart/2009/3/layout/StepUpProcess"/>
    <dgm:cxn modelId="{2F86883A-1212-4227-94AC-3F095919BC4B}" srcId="{051D49A0-3485-4FA7-9712-F6C2F8D0F7D9}" destId="{058971F9-A458-47EC-AE69-AEC3ABF48DE4}" srcOrd="2" destOrd="0" parTransId="{C4F1A187-FB8F-4629-B197-6425C312DA45}" sibTransId="{4E5BA431-496C-4BD0-9933-CBD3E846B3DD}"/>
    <dgm:cxn modelId="{C00AC460-09DF-400B-9C95-46C1899B8227}" type="presOf" srcId="{058971F9-A458-47EC-AE69-AEC3ABF48DE4}" destId="{2B7AD1DC-3FBD-4BB5-A50B-E1A66DE9673C}" srcOrd="0" destOrd="0" presId="urn:microsoft.com/office/officeart/2009/3/layout/StepUpProcess"/>
    <dgm:cxn modelId="{1A405574-1435-4FEC-B3FD-66FC6E5D1981}" srcId="{051D49A0-3485-4FA7-9712-F6C2F8D0F7D9}" destId="{2D93E2B2-BCA1-4FC2-B580-9B12C74C4686}" srcOrd="1" destOrd="0" parTransId="{F137CD89-7FCD-435F-889C-41A9B3F4B754}" sibTransId="{138484AF-919D-4B29-88BF-0542864CF4CE}"/>
    <dgm:cxn modelId="{1B81F17D-F88A-4C61-AA1A-851243F1778C}" type="presOf" srcId="{2D93E2B2-BCA1-4FC2-B580-9B12C74C4686}" destId="{AF21D9D5-9BB3-4A45-9CBD-D3AAC0116EDA}" srcOrd="0" destOrd="0" presId="urn:microsoft.com/office/officeart/2009/3/layout/StepUpProcess"/>
    <dgm:cxn modelId="{0441A780-854D-4032-852A-1DA4F2714FEA}" type="presParOf" srcId="{3B6CC993-73FE-4B9D-BDFF-108DB7F3A325}" destId="{F5459ADA-57A3-48D0-85A9-6A177CE995D2}" srcOrd="0" destOrd="0" presId="urn:microsoft.com/office/officeart/2009/3/layout/StepUpProcess"/>
    <dgm:cxn modelId="{6DE5045B-744A-4AEC-B510-FB9666FCBCEF}" type="presParOf" srcId="{F5459ADA-57A3-48D0-85A9-6A177CE995D2}" destId="{FFACFC52-38C9-4EC1-BB94-1BCE5B8329E9}" srcOrd="0" destOrd="0" presId="urn:microsoft.com/office/officeart/2009/3/layout/StepUpProcess"/>
    <dgm:cxn modelId="{17C1CCED-2238-49DA-BA1C-D4EBCB6AC8E2}" type="presParOf" srcId="{F5459ADA-57A3-48D0-85A9-6A177CE995D2}" destId="{98EC089F-B486-4428-9E5D-1CD35CE2ECEB}" srcOrd="1" destOrd="0" presId="urn:microsoft.com/office/officeart/2009/3/layout/StepUpProcess"/>
    <dgm:cxn modelId="{C218B397-9FCF-4E51-AEB6-B2B0E1EB419D}" type="presParOf" srcId="{F5459ADA-57A3-48D0-85A9-6A177CE995D2}" destId="{57E96E7A-0778-442F-9F03-7C0F37370B9A}" srcOrd="2" destOrd="0" presId="urn:microsoft.com/office/officeart/2009/3/layout/StepUpProcess"/>
    <dgm:cxn modelId="{55EB1CEF-20F9-4AD1-9392-B87C202EF68C}" type="presParOf" srcId="{3B6CC993-73FE-4B9D-BDFF-108DB7F3A325}" destId="{5AF11C2C-1A48-43D0-A359-49C170ECDC8E}" srcOrd="1" destOrd="0" presId="urn:microsoft.com/office/officeart/2009/3/layout/StepUpProcess"/>
    <dgm:cxn modelId="{FA3906A5-5250-400D-A9CC-0FA58B766D6D}" type="presParOf" srcId="{5AF11C2C-1A48-43D0-A359-49C170ECDC8E}" destId="{D12F22CF-D3EB-470C-A496-8709AD116EF2}" srcOrd="0" destOrd="0" presId="urn:microsoft.com/office/officeart/2009/3/layout/StepUpProcess"/>
    <dgm:cxn modelId="{BD926F15-CFC6-47DB-A9C7-EEB6D8FFB223}" type="presParOf" srcId="{3B6CC993-73FE-4B9D-BDFF-108DB7F3A325}" destId="{F3C2C55E-BFFB-48C8-A867-DCEF16D5D797}" srcOrd="2" destOrd="0" presId="urn:microsoft.com/office/officeart/2009/3/layout/StepUpProcess"/>
    <dgm:cxn modelId="{2039B58A-DE44-4637-ABB9-9D8F2C2F71D4}" type="presParOf" srcId="{F3C2C55E-BFFB-48C8-A867-DCEF16D5D797}" destId="{06165628-BEC9-4E9A-8E35-38AB59FC7E29}" srcOrd="0" destOrd="0" presId="urn:microsoft.com/office/officeart/2009/3/layout/StepUpProcess"/>
    <dgm:cxn modelId="{A41724AC-82B0-4D93-A835-257281170B2F}" type="presParOf" srcId="{F3C2C55E-BFFB-48C8-A867-DCEF16D5D797}" destId="{AF21D9D5-9BB3-4A45-9CBD-D3AAC0116EDA}" srcOrd="1" destOrd="0" presId="urn:microsoft.com/office/officeart/2009/3/layout/StepUpProcess"/>
    <dgm:cxn modelId="{A80BE783-835B-48A7-B260-8BDD4C0E7AE1}" type="presParOf" srcId="{F3C2C55E-BFFB-48C8-A867-DCEF16D5D797}" destId="{E5C1D503-1A6D-448B-B16E-168083A8C56A}" srcOrd="2" destOrd="0" presId="urn:microsoft.com/office/officeart/2009/3/layout/StepUpProcess"/>
    <dgm:cxn modelId="{8295B77B-46DD-4D0D-8D13-C0AEFCF8646A}" type="presParOf" srcId="{3B6CC993-73FE-4B9D-BDFF-108DB7F3A325}" destId="{6DD85BC8-2383-46D6-8FED-AC5F856915FC}" srcOrd="3" destOrd="0" presId="urn:microsoft.com/office/officeart/2009/3/layout/StepUpProcess"/>
    <dgm:cxn modelId="{028716D3-42D4-4999-A10A-B85B78DA24F4}" type="presParOf" srcId="{6DD85BC8-2383-46D6-8FED-AC5F856915FC}" destId="{ACC15DAC-4722-4884-8867-F2D280F83CEE}" srcOrd="0" destOrd="0" presId="urn:microsoft.com/office/officeart/2009/3/layout/StepUpProcess"/>
    <dgm:cxn modelId="{55AE7EB5-EFA9-4172-B8FC-EE4F5A27B01B}" type="presParOf" srcId="{3B6CC993-73FE-4B9D-BDFF-108DB7F3A325}" destId="{8388F3E6-24B8-45DB-A535-71B048AA1674}" srcOrd="4" destOrd="0" presId="urn:microsoft.com/office/officeart/2009/3/layout/StepUpProcess"/>
    <dgm:cxn modelId="{E8FB124D-A7E7-4F9A-A4EA-9C7000FE3EBA}" type="presParOf" srcId="{8388F3E6-24B8-45DB-A535-71B048AA1674}" destId="{FAE22C4E-7861-461D-9979-5D143CD04DD7}" srcOrd="0" destOrd="0" presId="urn:microsoft.com/office/officeart/2009/3/layout/StepUpProcess"/>
    <dgm:cxn modelId="{4FD3087E-1A12-4E03-9364-3D36C1C3DE34}" type="presParOf" srcId="{8388F3E6-24B8-45DB-A535-71B048AA1674}" destId="{2B7AD1DC-3FBD-4BB5-A50B-E1A66DE9673C}" srcOrd="1" destOrd="0" presId="urn:microsoft.com/office/officeart/2009/3/layout/StepUpProcess"/>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C1F2432-4461-49AE-9112-EAE91E6ABB59}" type="doc">
      <dgm:prSet loTypeId="urn:microsoft.com/office/officeart/2009/layout/CircleArrowProcess" loCatId="cycle" qsTypeId="urn:microsoft.com/office/officeart/2005/8/quickstyle/simple1" qsCatId="simple" csTypeId="urn:microsoft.com/office/officeart/2005/8/colors/colorful4" csCatId="colorful" phldr="1"/>
      <dgm:spPr/>
      <dgm:t>
        <a:bodyPr/>
        <a:lstStyle/>
        <a:p>
          <a:endParaRPr lang="nl-NL"/>
        </a:p>
      </dgm:t>
    </dgm:pt>
    <dgm:pt modelId="{BF97F8F6-8504-4A62-87F1-77AC89A7CF8E}">
      <dgm:prSet phldrT="[Tekst]"/>
      <dgm:spPr/>
      <dgm:t>
        <a:bodyPr/>
        <a:lstStyle/>
        <a:p>
          <a:r>
            <a:rPr lang="nl-NL" dirty="0"/>
            <a:t>leesdoelen</a:t>
          </a:r>
        </a:p>
      </dgm:t>
    </dgm:pt>
    <dgm:pt modelId="{AE752897-C6D1-49AB-8A46-115AF495199F}" type="parTrans" cxnId="{E4757EAD-3E2C-4C35-8F9D-7385F8773CF2}">
      <dgm:prSet/>
      <dgm:spPr/>
      <dgm:t>
        <a:bodyPr/>
        <a:lstStyle/>
        <a:p>
          <a:endParaRPr lang="nl-NL"/>
        </a:p>
      </dgm:t>
    </dgm:pt>
    <dgm:pt modelId="{B39B2730-B9FF-4BAA-8E67-55995A31B12F}" type="sibTrans" cxnId="{E4757EAD-3E2C-4C35-8F9D-7385F8773CF2}">
      <dgm:prSet/>
      <dgm:spPr/>
      <dgm:t>
        <a:bodyPr/>
        <a:lstStyle/>
        <a:p>
          <a:endParaRPr lang="nl-NL"/>
        </a:p>
      </dgm:t>
    </dgm:pt>
    <dgm:pt modelId="{D8C4153E-05D9-4663-A7A5-E5E00C4BC931}">
      <dgm:prSet phldrT="[Tekst]"/>
      <dgm:spPr/>
      <dgm:t>
        <a:bodyPr/>
        <a:lstStyle/>
        <a:p>
          <a:r>
            <a:rPr lang="nl-NL" dirty="0"/>
            <a:t>schrijfdoelen</a:t>
          </a:r>
        </a:p>
      </dgm:t>
    </dgm:pt>
    <dgm:pt modelId="{30C53758-FE0D-475F-A7C0-BD1138020A8A}" type="parTrans" cxnId="{ED09893B-D81D-409E-A9AA-E1472C8E9B56}">
      <dgm:prSet/>
      <dgm:spPr/>
      <dgm:t>
        <a:bodyPr/>
        <a:lstStyle/>
        <a:p>
          <a:endParaRPr lang="nl-NL"/>
        </a:p>
      </dgm:t>
    </dgm:pt>
    <dgm:pt modelId="{D2B1951A-2233-4634-9651-69487B6A8A53}" type="sibTrans" cxnId="{ED09893B-D81D-409E-A9AA-E1472C8E9B56}">
      <dgm:prSet/>
      <dgm:spPr/>
      <dgm:t>
        <a:bodyPr/>
        <a:lstStyle/>
        <a:p>
          <a:endParaRPr lang="nl-NL"/>
        </a:p>
      </dgm:t>
    </dgm:pt>
    <dgm:pt modelId="{B5B7BB85-2A33-43F2-B175-4402A00C3888}">
      <dgm:prSet phldrT="[Tekst]"/>
      <dgm:spPr/>
      <dgm:t>
        <a:bodyPr/>
        <a:lstStyle/>
        <a:p>
          <a:r>
            <a:rPr lang="nl-NL" dirty="0"/>
            <a:t>mondeling</a:t>
          </a:r>
        </a:p>
      </dgm:t>
    </dgm:pt>
    <dgm:pt modelId="{DFB753C5-FDFC-4AF0-A58D-88BB0DF918EA}" type="parTrans" cxnId="{88218F7E-FD33-48EB-B28B-F3C9096D55D3}">
      <dgm:prSet/>
      <dgm:spPr/>
      <dgm:t>
        <a:bodyPr/>
        <a:lstStyle/>
        <a:p>
          <a:endParaRPr lang="nl-NL"/>
        </a:p>
      </dgm:t>
    </dgm:pt>
    <dgm:pt modelId="{31E543A9-1595-4F9B-A74C-6626C8A1064B}" type="sibTrans" cxnId="{88218F7E-FD33-48EB-B28B-F3C9096D55D3}">
      <dgm:prSet/>
      <dgm:spPr/>
      <dgm:t>
        <a:bodyPr/>
        <a:lstStyle/>
        <a:p>
          <a:endParaRPr lang="nl-NL"/>
        </a:p>
      </dgm:t>
    </dgm:pt>
    <dgm:pt modelId="{6FF0A149-C8AF-4426-99E4-999473F2AC3E}" type="pres">
      <dgm:prSet presAssocID="{6C1F2432-4461-49AE-9112-EAE91E6ABB59}" presName="Name0" presStyleCnt="0">
        <dgm:presLayoutVars>
          <dgm:chMax val="7"/>
          <dgm:chPref val="7"/>
          <dgm:dir/>
          <dgm:animLvl val="lvl"/>
        </dgm:presLayoutVars>
      </dgm:prSet>
      <dgm:spPr/>
    </dgm:pt>
    <dgm:pt modelId="{8E9F6913-2607-44C1-AE4C-28D24090C524}" type="pres">
      <dgm:prSet presAssocID="{BF97F8F6-8504-4A62-87F1-77AC89A7CF8E}" presName="Accent1" presStyleCnt="0"/>
      <dgm:spPr/>
    </dgm:pt>
    <dgm:pt modelId="{DA304F48-5510-4190-9645-AAB63781DB4D}" type="pres">
      <dgm:prSet presAssocID="{BF97F8F6-8504-4A62-87F1-77AC89A7CF8E}" presName="Accent" presStyleLbl="node1" presStyleIdx="0" presStyleCnt="3"/>
      <dgm:spPr/>
    </dgm:pt>
    <dgm:pt modelId="{33A7506B-BC64-40F7-A2C9-4B55CDD4A810}" type="pres">
      <dgm:prSet presAssocID="{BF97F8F6-8504-4A62-87F1-77AC89A7CF8E}" presName="Parent1" presStyleLbl="revTx" presStyleIdx="0" presStyleCnt="3">
        <dgm:presLayoutVars>
          <dgm:chMax val="1"/>
          <dgm:chPref val="1"/>
          <dgm:bulletEnabled val="1"/>
        </dgm:presLayoutVars>
      </dgm:prSet>
      <dgm:spPr/>
    </dgm:pt>
    <dgm:pt modelId="{13943698-5A41-4693-B7A6-60BA61994DEA}" type="pres">
      <dgm:prSet presAssocID="{D8C4153E-05D9-4663-A7A5-E5E00C4BC931}" presName="Accent2" presStyleCnt="0"/>
      <dgm:spPr/>
    </dgm:pt>
    <dgm:pt modelId="{18BEE4AC-C7F7-4F0D-93CC-C9448DFDAF4C}" type="pres">
      <dgm:prSet presAssocID="{D8C4153E-05D9-4663-A7A5-E5E00C4BC931}" presName="Accent" presStyleLbl="node1" presStyleIdx="1" presStyleCnt="3"/>
      <dgm:spPr/>
    </dgm:pt>
    <dgm:pt modelId="{7F09A14D-B180-49AB-9DEA-17726700CC19}" type="pres">
      <dgm:prSet presAssocID="{D8C4153E-05D9-4663-A7A5-E5E00C4BC931}" presName="Parent2" presStyleLbl="revTx" presStyleIdx="1" presStyleCnt="3">
        <dgm:presLayoutVars>
          <dgm:chMax val="1"/>
          <dgm:chPref val="1"/>
          <dgm:bulletEnabled val="1"/>
        </dgm:presLayoutVars>
      </dgm:prSet>
      <dgm:spPr/>
    </dgm:pt>
    <dgm:pt modelId="{17799B63-BC78-40FF-81DE-E78D879BCAEB}" type="pres">
      <dgm:prSet presAssocID="{B5B7BB85-2A33-43F2-B175-4402A00C3888}" presName="Accent3" presStyleCnt="0"/>
      <dgm:spPr/>
    </dgm:pt>
    <dgm:pt modelId="{804D216A-DD66-44A3-9DC0-DC8BB3EC1D9F}" type="pres">
      <dgm:prSet presAssocID="{B5B7BB85-2A33-43F2-B175-4402A00C3888}" presName="Accent" presStyleLbl="node1" presStyleIdx="2" presStyleCnt="3"/>
      <dgm:spPr/>
    </dgm:pt>
    <dgm:pt modelId="{CE4E5C7C-7334-4C72-AE1D-3B7C4AB60631}" type="pres">
      <dgm:prSet presAssocID="{B5B7BB85-2A33-43F2-B175-4402A00C3888}" presName="Parent3" presStyleLbl="revTx" presStyleIdx="2" presStyleCnt="3">
        <dgm:presLayoutVars>
          <dgm:chMax val="1"/>
          <dgm:chPref val="1"/>
          <dgm:bulletEnabled val="1"/>
        </dgm:presLayoutVars>
      </dgm:prSet>
      <dgm:spPr/>
    </dgm:pt>
  </dgm:ptLst>
  <dgm:cxnLst>
    <dgm:cxn modelId="{C002C402-3BED-42D6-9570-70DF22E8CAD3}" type="presOf" srcId="{6C1F2432-4461-49AE-9112-EAE91E6ABB59}" destId="{6FF0A149-C8AF-4426-99E4-999473F2AC3E}" srcOrd="0" destOrd="0" presId="urn:microsoft.com/office/officeart/2009/layout/CircleArrowProcess"/>
    <dgm:cxn modelId="{47D4BB1E-4563-4942-8CB7-97543CF63AEF}" type="presOf" srcId="{BF97F8F6-8504-4A62-87F1-77AC89A7CF8E}" destId="{33A7506B-BC64-40F7-A2C9-4B55CDD4A810}" srcOrd="0" destOrd="0" presId="urn:microsoft.com/office/officeart/2009/layout/CircleArrowProcess"/>
    <dgm:cxn modelId="{ED09893B-D81D-409E-A9AA-E1472C8E9B56}" srcId="{6C1F2432-4461-49AE-9112-EAE91E6ABB59}" destId="{D8C4153E-05D9-4663-A7A5-E5E00C4BC931}" srcOrd="1" destOrd="0" parTransId="{30C53758-FE0D-475F-A7C0-BD1138020A8A}" sibTransId="{D2B1951A-2233-4634-9651-69487B6A8A53}"/>
    <dgm:cxn modelId="{88218F7E-FD33-48EB-B28B-F3C9096D55D3}" srcId="{6C1F2432-4461-49AE-9112-EAE91E6ABB59}" destId="{B5B7BB85-2A33-43F2-B175-4402A00C3888}" srcOrd="2" destOrd="0" parTransId="{DFB753C5-FDFC-4AF0-A58D-88BB0DF918EA}" sibTransId="{31E543A9-1595-4F9B-A74C-6626C8A1064B}"/>
    <dgm:cxn modelId="{2F828B8B-2D6F-4A3E-8A29-1F7C3A1F344A}" type="presOf" srcId="{D8C4153E-05D9-4663-A7A5-E5E00C4BC931}" destId="{7F09A14D-B180-49AB-9DEA-17726700CC19}" srcOrd="0" destOrd="0" presId="urn:microsoft.com/office/officeart/2009/layout/CircleArrowProcess"/>
    <dgm:cxn modelId="{E4757EAD-3E2C-4C35-8F9D-7385F8773CF2}" srcId="{6C1F2432-4461-49AE-9112-EAE91E6ABB59}" destId="{BF97F8F6-8504-4A62-87F1-77AC89A7CF8E}" srcOrd="0" destOrd="0" parTransId="{AE752897-C6D1-49AB-8A46-115AF495199F}" sibTransId="{B39B2730-B9FF-4BAA-8E67-55995A31B12F}"/>
    <dgm:cxn modelId="{FDBFA6FA-3C11-4D5C-93F2-D9FBEF59C279}" type="presOf" srcId="{B5B7BB85-2A33-43F2-B175-4402A00C3888}" destId="{CE4E5C7C-7334-4C72-AE1D-3B7C4AB60631}" srcOrd="0" destOrd="0" presId="urn:microsoft.com/office/officeart/2009/layout/CircleArrowProcess"/>
    <dgm:cxn modelId="{90C03E48-772E-413C-BD4C-1990C7D34F46}" type="presParOf" srcId="{6FF0A149-C8AF-4426-99E4-999473F2AC3E}" destId="{8E9F6913-2607-44C1-AE4C-28D24090C524}" srcOrd="0" destOrd="0" presId="urn:microsoft.com/office/officeart/2009/layout/CircleArrowProcess"/>
    <dgm:cxn modelId="{C348D7DD-2F18-4941-B45A-DE94F108F45D}" type="presParOf" srcId="{8E9F6913-2607-44C1-AE4C-28D24090C524}" destId="{DA304F48-5510-4190-9645-AAB63781DB4D}" srcOrd="0" destOrd="0" presId="urn:microsoft.com/office/officeart/2009/layout/CircleArrowProcess"/>
    <dgm:cxn modelId="{7518A9E4-08DC-4ABD-967F-21AE4773FACD}" type="presParOf" srcId="{6FF0A149-C8AF-4426-99E4-999473F2AC3E}" destId="{33A7506B-BC64-40F7-A2C9-4B55CDD4A810}" srcOrd="1" destOrd="0" presId="urn:microsoft.com/office/officeart/2009/layout/CircleArrowProcess"/>
    <dgm:cxn modelId="{BB4E9D75-AF72-412B-B801-0ED00BC7632C}" type="presParOf" srcId="{6FF0A149-C8AF-4426-99E4-999473F2AC3E}" destId="{13943698-5A41-4693-B7A6-60BA61994DEA}" srcOrd="2" destOrd="0" presId="urn:microsoft.com/office/officeart/2009/layout/CircleArrowProcess"/>
    <dgm:cxn modelId="{6B4DF73F-1FAD-4118-AB04-AE76DCD770E1}" type="presParOf" srcId="{13943698-5A41-4693-B7A6-60BA61994DEA}" destId="{18BEE4AC-C7F7-4F0D-93CC-C9448DFDAF4C}" srcOrd="0" destOrd="0" presId="urn:microsoft.com/office/officeart/2009/layout/CircleArrowProcess"/>
    <dgm:cxn modelId="{5E337EB2-1997-4512-85ED-49479E6A09B1}" type="presParOf" srcId="{6FF0A149-C8AF-4426-99E4-999473F2AC3E}" destId="{7F09A14D-B180-49AB-9DEA-17726700CC19}" srcOrd="3" destOrd="0" presId="urn:microsoft.com/office/officeart/2009/layout/CircleArrowProcess"/>
    <dgm:cxn modelId="{4514935F-507A-471D-B586-209A1C7166A5}" type="presParOf" srcId="{6FF0A149-C8AF-4426-99E4-999473F2AC3E}" destId="{17799B63-BC78-40FF-81DE-E78D879BCAEB}" srcOrd="4" destOrd="0" presId="urn:microsoft.com/office/officeart/2009/layout/CircleArrowProcess"/>
    <dgm:cxn modelId="{ED4921EB-1645-4E0D-9AD6-699C8F5F5313}" type="presParOf" srcId="{17799B63-BC78-40FF-81DE-E78D879BCAEB}" destId="{804D216A-DD66-44A3-9DC0-DC8BB3EC1D9F}" srcOrd="0" destOrd="0" presId="urn:microsoft.com/office/officeart/2009/layout/CircleArrowProcess"/>
    <dgm:cxn modelId="{6C03A80E-2CA9-4B29-A27C-509B5D67647F}" type="presParOf" srcId="{6FF0A149-C8AF-4426-99E4-999473F2AC3E}" destId="{CE4E5C7C-7334-4C72-AE1D-3B7C4AB60631}" srcOrd="5" destOrd="0" presId="urn:microsoft.com/office/officeart/2009/layout/CircleArrowProcess"/>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A7D7C3E-D45A-4C08-8E9B-BD5244009C7F}" type="doc">
      <dgm:prSet loTypeId="urn:microsoft.com/office/officeart/2005/8/layout/gear1" loCatId="cycle" qsTypeId="urn:microsoft.com/office/officeart/2005/8/quickstyle/simple1" qsCatId="simple" csTypeId="urn:microsoft.com/office/officeart/2005/8/colors/colorful4" csCatId="colorful" phldr="1"/>
      <dgm:spPr/>
    </dgm:pt>
    <dgm:pt modelId="{25B873DF-35B4-47FE-98F4-20D363E742AD}">
      <dgm:prSet phldrT="[Tekst]"/>
      <dgm:spPr/>
      <dgm:t>
        <a:bodyPr/>
        <a:lstStyle/>
        <a:p>
          <a:r>
            <a:rPr lang="nl-NL" dirty="0"/>
            <a:t>De wereld</a:t>
          </a:r>
        </a:p>
      </dgm:t>
    </dgm:pt>
    <dgm:pt modelId="{7D343FF4-0099-4FA1-A509-1613236206FE}" type="parTrans" cxnId="{E375050A-1D59-4BAD-BFF4-E59034C41D22}">
      <dgm:prSet/>
      <dgm:spPr/>
      <dgm:t>
        <a:bodyPr/>
        <a:lstStyle/>
        <a:p>
          <a:endParaRPr lang="nl-NL"/>
        </a:p>
      </dgm:t>
    </dgm:pt>
    <dgm:pt modelId="{8A4D0732-ADF6-436F-BF97-74CDC50664F4}" type="sibTrans" cxnId="{E375050A-1D59-4BAD-BFF4-E59034C41D22}">
      <dgm:prSet/>
      <dgm:spPr/>
      <dgm:t>
        <a:bodyPr/>
        <a:lstStyle/>
        <a:p>
          <a:endParaRPr lang="nl-NL"/>
        </a:p>
      </dgm:t>
    </dgm:pt>
    <dgm:pt modelId="{9490BC2C-EFAB-4EB2-BE21-B5987198F784}">
      <dgm:prSet phldrT="[Tekst]"/>
      <dgm:spPr/>
      <dgm:t>
        <a:bodyPr/>
        <a:lstStyle/>
        <a:p>
          <a:r>
            <a:rPr lang="nl-NL" dirty="0"/>
            <a:t>jij</a:t>
          </a:r>
        </a:p>
      </dgm:t>
    </dgm:pt>
    <dgm:pt modelId="{0AE6D0FC-2405-49ED-B109-367862AE3DE7}" type="parTrans" cxnId="{0608255A-A6CD-4C0B-B0DD-9B8DB9EDBEEA}">
      <dgm:prSet/>
      <dgm:spPr/>
      <dgm:t>
        <a:bodyPr/>
        <a:lstStyle/>
        <a:p>
          <a:endParaRPr lang="nl-NL"/>
        </a:p>
      </dgm:t>
    </dgm:pt>
    <dgm:pt modelId="{A8A7E592-692C-4687-81DA-A9A22FA2B206}" type="sibTrans" cxnId="{0608255A-A6CD-4C0B-B0DD-9B8DB9EDBEEA}">
      <dgm:prSet/>
      <dgm:spPr/>
      <dgm:t>
        <a:bodyPr/>
        <a:lstStyle/>
        <a:p>
          <a:endParaRPr lang="nl-NL"/>
        </a:p>
      </dgm:t>
    </dgm:pt>
    <dgm:pt modelId="{F4CA1D7C-5846-4CB0-B933-A2BD977AD6DB}">
      <dgm:prSet phldrT="[Tekst]"/>
      <dgm:spPr/>
      <dgm:t>
        <a:bodyPr/>
        <a:lstStyle/>
        <a:p>
          <a:r>
            <a:rPr lang="nl-NL" dirty="0"/>
            <a:t>muziek</a:t>
          </a:r>
        </a:p>
      </dgm:t>
    </dgm:pt>
    <dgm:pt modelId="{B01AB46D-C563-49B7-93B5-6808EF0C4339}" type="parTrans" cxnId="{E7168DB8-CEBA-43A4-ABA7-5D4DAEA14471}">
      <dgm:prSet/>
      <dgm:spPr/>
      <dgm:t>
        <a:bodyPr/>
        <a:lstStyle/>
        <a:p>
          <a:endParaRPr lang="nl-NL"/>
        </a:p>
      </dgm:t>
    </dgm:pt>
    <dgm:pt modelId="{95ADC037-DD9E-47DF-BAF4-497C375AF1E4}" type="sibTrans" cxnId="{E7168DB8-CEBA-43A4-ABA7-5D4DAEA14471}">
      <dgm:prSet/>
      <dgm:spPr/>
      <dgm:t>
        <a:bodyPr/>
        <a:lstStyle/>
        <a:p>
          <a:endParaRPr lang="nl-NL"/>
        </a:p>
      </dgm:t>
    </dgm:pt>
    <dgm:pt modelId="{B424FC97-6CF5-4426-B2DB-0D10856803D9}" type="pres">
      <dgm:prSet presAssocID="{BA7D7C3E-D45A-4C08-8E9B-BD5244009C7F}" presName="composite" presStyleCnt="0">
        <dgm:presLayoutVars>
          <dgm:chMax val="3"/>
          <dgm:animLvl val="lvl"/>
          <dgm:resizeHandles val="exact"/>
        </dgm:presLayoutVars>
      </dgm:prSet>
      <dgm:spPr/>
    </dgm:pt>
    <dgm:pt modelId="{379B6522-DB49-4F39-B6A2-E72E88260925}" type="pres">
      <dgm:prSet presAssocID="{25B873DF-35B4-47FE-98F4-20D363E742AD}" presName="gear1" presStyleLbl="node1" presStyleIdx="0" presStyleCnt="3">
        <dgm:presLayoutVars>
          <dgm:chMax val="1"/>
          <dgm:bulletEnabled val="1"/>
        </dgm:presLayoutVars>
      </dgm:prSet>
      <dgm:spPr/>
    </dgm:pt>
    <dgm:pt modelId="{BD25EC9A-15A5-4FC0-9D5F-AE5FD7E9B93A}" type="pres">
      <dgm:prSet presAssocID="{25B873DF-35B4-47FE-98F4-20D363E742AD}" presName="gear1srcNode" presStyleLbl="node1" presStyleIdx="0" presStyleCnt="3"/>
      <dgm:spPr/>
    </dgm:pt>
    <dgm:pt modelId="{8D0ADF8E-A78C-4C19-AA45-3B3F9862A1FC}" type="pres">
      <dgm:prSet presAssocID="{25B873DF-35B4-47FE-98F4-20D363E742AD}" presName="gear1dstNode" presStyleLbl="node1" presStyleIdx="0" presStyleCnt="3"/>
      <dgm:spPr/>
    </dgm:pt>
    <dgm:pt modelId="{658BE6BF-F5D4-4469-9BE6-D9FFF8ED4940}" type="pres">
      <dgm:prSet presAssocID="{9490BC2C-EFAB-4EB2-BE21-B5987198F784}" presName="gear2" presStyleLbl="node1" presStyleIdx="1" presStyleCnt="3">
        <dgm:presLayoutVars>
          <dgm:chMax val="1"/>
          <dgm:bulletEnabled val="1"/>
        </dgm:presLayoutVars>
      </dgm:prSet>
      <dgm:spPr/>
    </dgm:pt>
    <dgm:pt modelId="{5CDDD04F-CDB1-431B-A3B4-B50A7A42E109}" type="pres">
      <dgm:prSet presAssocID="{9490BC2C-EFAB-4EB2-BE21-B5987198F784}" presName="gear2srcNode" presStyleLbl="node1" presStyleIdx="1" presStyleCnt="3"/>
      <dgm:spPr/>
    </dgm:pt>
    <dgm:pt modelId="{AC098A1C-3AA7-48DA-A0F0-B858E26CCD16}" type="pres">
      <dgm:prSet presAssocID="{9490BC2C-EFAB-4EB2-BE21-B5987198F784}" presName="gear2dstNode" presStyleLbl="node1" presStyleIdx="1" presStyleCnt="3"/>
      <dgm:spPr/>
    </dgm:pt>
    <dgm:pt modelId="{C5BE5930-23E4-40F5-9E4E-780F9F8D8990}" type="pres">
      <dgm:prSet presAssocID="{F4CA1D7C-5846-4CB0-B933-A2BD977AD6DB}" presName="gear3" presStyleLbl="node1" presStyleIdx="2" presStyleCnt="3"/>
      <dgm:spPr/>
    </dgm:pt>
    <dgm:pt modelId="{93B7C7C2-3176-4157-B451-EC13F621905E}" type="pres">
      <dgm:prSet presAssocID="{F4CA1D7C-5846-4CB0-B933-A2BD977AD6DB}" presName="gear3tx" presStyleLbl="node1" presStyleIdx="2" presStyleCnt="3">
        <dgm:presLayoutVars>
          <dgm:chMax val="1"/>
          <dgm:bulletEnabled val="1"/>
        </dgm:presLayoutVars>
      </dgm:prSet>
      <dgm:spPr/>
    </dgm:pt>
    <dgm:pt modelId="{C437DB52-1E25-4CCD-8813-42B0C6828AC2}" type="pres">
      <dgm:prSet presAssocID="{F4CA1D7C-5846-4CB0-B933-A2BD977AD6DB}" presName="gear3srcNode" presStyleLbl="node1" presStyleIdx="2" presStyleCnt="3"/>
      <dgm:spPr/>
    </dgm:pt>
    <dgm:pt modelId="{A66E8E3F-9170-4534-96DF-7B53C0954C35}" type="pres">
      <dgm:prSet presAssocID="{F4CA1D7C-5846-4CB0-B933-A2BD977AD6DB}" presName="gear3dstNode" presStyleLbl="node1" presStyleIdx="2" presStyleCnt="3"/>
      <dgm:spPr/>
    </dgm:pt>
    <dgm:pt modelId="{B66397DF-D638-42CE-B7E1-02F01431A304}" type="pres">
      <dgm:prSet presAssocID="{8A4D0732-ADF6-436F-BF97-74CDC50664F4}" presName="connector1" presStyleLbl="sibTrans2D1" presStyleIdx="0" presStyleCnt="3"/>
      <dgm:spPr/>
    </dgm:pt>
    <dgm:pt modelId="{1C469F1C-3C4D-42C5-A8A3-67C5095C4B76}" type="pres">
      <dgm:prSet presAssocID="{A8A7E592-692C-4687-81DA-A9A22FA2B206}" presName="connector2" presStyleLbl="sibTrans2D1" presStyleIdx="1" presStyleCnt="3"/>
      <dgm:spPr/>
    </dgm:pt>
    <dgm:pt modelId="{C9541092-4010-4B0E-B5C9-F34F0F1F95F8}" type="pres">
      <dgm:prSet presAssocID="{95ADC037-DD9E-47DF-BAF4-497C375AF1E4}" presName="connector3" presStyleLbl="sibTrans2D1" presStyleIdx="2" presStyleCnt="3"/>
      <dgm:spPr/>
    </dgm:pt>
  </dgm:ptLst>
  <dgm:cxnLst>
    <dgm:cxn modelId="{E375050A-1D59-4BAD-BFF4-E59034C41D22}" srcId="{BA7D7C3E-D45A-4C08-8E9B-BD5244009C7F}" destId="{25B873DF-35B4-47FE-98F4-20D363E742AD}" srcOrd="0" destOrd="0" parTransId="{7D343FF4-0099-4FA1-A509-1613236206FE}" sibTransId="{8A4D0732-ADF6-436F-BF97-74CDC50664F4}"/>
    <dgm:cxn modelId="{205CF73B-3440-44FF-B3F9-AAE4249FE9FF}" type="presOf" srcId="{9490BC2C-EFAB-4EB2-BE21-B5987198F784}" destId="{658BE6BF-F5D4-4469-9BE6-D9FFF8ED4940}" srcOrd="0" destOrd="0" presId="urn:microsoft.com/office/officeart/2005/8/layout/gear1"/>
    <dgm:cxn modelId="{D9FDD467-D2F0-4817-81C9-162E9B3BE2F1}" type="presOf" srcId="{BA7D7C3E-D45A-4C08-8E9B-BD5244009C7F}" destId="{B424FC97-6CF5-4426-B2DB-0D10856803D9}" srcOrd="0" destOrd="0" presId="urn:microsoft.com/office/officeart/2005/8/layout/gear1"/>
    <dgm:cxn modelId="{92E56D4A-471F-4E19-9614-0AC9A4D75960}" type="presOf" srcId="{A8A7E592-692C-4687-81DA-A9A22FA2B206}" destId="{1C469F1C-3C4D-42C5-A8A3-67C5095C4B76}" srcOrd="0" destOrd="0" presId="urn:microsoft.com/office/officeart/2005/8/layout/gear1"/>
    <dgm:cxn modelId="{107E3F4E-B8E7-4B8F-B07B-B818092F031B}" type="presOf" srcId="{F4CA1D7C-5846-4CB0-B933-A2BD977AD6DB}" destId="{A66E8E3F-9170-4534-96DF-7B53C0954C35}" srcOrd="3" destOrd="0" presId="urn:microsoft.com/office/officeart/2005/8/layout/gear1"/>
    <dgm:cxn modelId="{0608255A-A6CD-4C0B-B0DD-9B8DB9EDBEEA}" srcId="{BA7D7C3E-D45A-4C08-8E9B-BD5244009C7F}" destId="{9490BC2C-EFAB-4EB2-BE21-B5987198F784}" srcOrd="1" destOrd="0" parTransId="{0AE6D0FC-2405-49ED-B109-367862AE3DE7}" sibTransId="{A8A7E592-692C-4687-81DA-A9A22FA2B206}"/>
    <dgm:cxn modelId="{EF3B687F-7348-45D0-96D5-AE25A67EC31A}" type="presOf" srcId="{25B873DF-35B4-47FE-98F4-20D363E742AD}" destId="{8D0ADF8E-A78C-4C19-AA45-3B3F9862A1FC}" srcOrd="2" destOrd="0" presId="urn:microsoft.com/office/officeart/2005/8/layout/gear1"/>
    <dgm:cxn modelId="{DDD9D39D-3900-4A51-B39D-A9EAB25D179C}" type="presOf" srcId="{25B873DF-35B4-47FE-98F4-20D363E742AD}" destId="{BD25EC9A-15A5-4FC0-9D5F-AE5FD7E9B93A}" srcOrd="1" destOrd="0" presId="urn:microsoft.com/office/officeart/2005/8/layout/gear1"/>
    <dgm:cxn modelId="{E7168DB8-CEBA-43A4-ABA7-5D4DAEA14471}" srcId="{BA7D7C3E-D45A-4C08-8E9B-BD5244009C7F}" destId="{F4CA1D7C-5846-4CB0-B933-A2BD977AD6DB}" srcOrd="2" destOrd="0" parTransId="{B01AB46D-C563-49B7-93B5-6808EF0C4339}" sibTransId="{95ADC037-DD9E-47DF-BAF4-497C375AF1E4}"/>
    <dgm:cxn modelId="{E3152DC4-9D54-429C-914C-91356031C747}" type="presOf" srcId="{25B873DF-35B4-47FE-98F4-20D363E742AD}" destId="{379B6522-DB49-4F39-B6A2-E72E88260925}" srcOrd="0" destOrd="0" presId="urn:microsoft.com/office/officeart/2005/8/layout/gear1"/>
    <dgm:cxn modelId="{7C539EC8-EBBE-412F-A22F-5D6DFEBAED64}" type="presOf" srcId="{95ADC037-DD9E-47DF-BAF4-497C375AF1E4}" destId="{C9541092-4010-4B0E-B5C9-F34F0F1F95F8}" srcOrd="0" destOrd="0" presId="urn:microsoft.com/office/officeart/2005/8/layout/gear1"/>
    <dgm:cxn modelId="{9F0525D6-66FC-46B1-8F98-16ED3A530ABD}" type="presOf" srcId="{8A4D0732-ADF6-436F-BF97-74CDC50664F4}" destId="{B66397DF-D638-42CE-B7E1-02F01431A304}" srcOrd="0" destOrd="0" presId="urn:microsoft.com/office/officeart/2005/8/layout/gear1"/>
    <dgm:cxn modelId="{1ABC68DF-1A2F-475D-962A-6F82965E9C36}" type="presOf" srcId="{F4CA1D7C-5846-4CB0-B933-A2BD977AD6DB}" destId="{93B7C7C2-3176-4157-B451-EC13F621905E}" srcOrd="1" destOrd="0" presId="urn:microsoft.com/office/officeart/2005/8/layout/gear1"/>
    <dgm:cxn modelId="{0B64FBEB-B4EF-4287-BC5A-A29979C42AAA}" type="presOf" srcId="{F4CA1D7C-5846-4CB0-B933-A2BD977AD6DB}" destId="{C437DB52-1E25-4CCD-8813-42B0C6828AC2}" srcOrd="2" destOrd="0" presId="urn:microsoft.com/office/officeart/2005/8/layout/gear1"/>
    <dgm:cxn modelId="{B72380F4-DE54-4634-9B0D-EBB1B6C8F206}" type="presOf" srcId="{9490BC2C-EFAB-4EB2-BE21-B5987198F784}" destId="{5CDDD04F-CDB1-431B-A3B4-B50A7A42E109}" srcOrd="1" destOrd="0" presId="urn:microsoft.com/office/officeart/2005/8/layout/gear1"/>
    <dgm:cxn modelId="{DDD907FC-FA83-4579-A9AA-2773FAEE42F0}" type="presOf" srcId="{9490BC2C-EFAB-4EB2-BE21-B5987198F784}" destId="{AC098A1C-3AA7-48DA-A0F0-B858E26CCD16}" srcOrd="2" destOrd="0" presId="urn:microsoft.com/office/officeart/2005/8/layout/gear1"/>
    <dgm:cxn modelId="{70EA7BFF-181C-4693-937B-176F055F8DCE}" type="presOf" srcId="{F4CA1D7C-5846-4CB0-B933-A2BD977AD6DB}" destId="{C5BE5930-23E4-40F5-9E4E-780F9F8D8990}" srcOrd="0" destOrd="0" presId="urn:microsoft.com/office/officeart/2005/8/layout/gear1"/>
    <dgm:cxn modelId="{D47A6090-8012-4D4B-916D-6F8DCCD9E4C4}" type="presParOf" srcId="{B424FC97-6CF5-4426-B2DB-0D10856803D9}" destId="{379B6522-DB49-4F39-B6A2-E72E88260925}" srcOrd="0" destOrd="0" presId="urn:microsoft.com/office/officeart/2005/8/layout/gear1"/>
    <dgm:cxn modelId="{3E17FE56-1E88-406A-BB9F-51899DD2AE62}" type="presParOf" srcId="{B424FC97-6CF5-4426-B2DB-0D10856803D9}" destId="{BD25EC9A-15A5-4FC0-9D5F-AE5FD7E9B93A}" srcOrd="1" destOrd="0" presId="urn:microsoft.com/office/officeart/2005/8/layout/gear1"/>
    <dgm:cxn modelId="{E82449D1-7B1A-4BC4-AAE3-FDA526233215}" type="presParOf" srcId="{B424FC97-6CF5-4426-B2DB-0D10856803D9}" destId="{8D0ADF8E-A78C-4C19-AA45-3B3F9862A1FC}" srcOrd="2" destOrd="0" presId="urn:microsoft.com/office/officeart/2005/8/layout/gear1"/>
    <dgm:cxn modelId="{21287681-58D8-4D28-B2A0-DF672C32B978}" type="presParOf" srcId="{B424FC97-6CF5-4426-B2DB-0D10856803D9}" destId="{658BE6BF-F5D4-4469-9BE6-D9FFF8ED4940}" srcOrd="3" destOrd="0" presId="urn:microsoft.com/office/officeart/2005/8/layout/gear1"/>
    <dgm:cxn modelId="{4EF0CD66-CC08-4680-88A7-884C03138324}" type="presParOf" srcId="{B424FC97-6CF5-4426-B2DB-0D10856803D9}" destId="{5CDDD04F-CDB1-431B-A3B4-B50A7A42E109}" srcOrd="4" destOrd="0" presId="urn:microsoft.com/office/officeart/2005/8/layout/gear1"/>
    <dgm:cxn modelId="{0893B4B9-6C17-446E-979E-42B1D3ADDF90}" type="presParOf" srcId="{B424FC97-6CF5-4426-B2DB-0D10856803D9}" destId="{AC098A1C-3AA7-48DA-A0F0-B858E26CCD16}" srcOrd="5" destOrd="0" presId="urn:microsoft.com/office/officeart/2005/8/layout/gear1"/>
    <dgm:cxn modelId="{2549CA07-E512-454F-8080-C632EE5BB524}" type="presParOf" srcId="{B424FC97-6CF5-4426-B2DB-0D10856803D9}" destId="{C5BE5930-23E4-40F5-9E4E-780F9F8D8990}" srcOrd="6" destOrd="0" presId="urn:microsoft.com/office/officeart/2005/8/layout/gear1"/>
    <dgm:cxn modelId="{48DABEA9-EB1E-4FFA-B258-C11CAD3146F8}" type="presParOf" srcId="{B424FC97-6CF5-4426-B2DB-0D10856803D9}" destId="{93B7C7C2-3176-4157-B451-EC13F621905E}" srcOrd="7" destOrd="0" presId="urn:microsoft.com/office/officeart/2005/8/layout/gear1"/>
    <dgm:cxn modelId="{C573C158-4CF9-4276-A8FB-DFB0EF455ED8}" type="presParOf" srcId="{B424FC97-6CF5-4426-B2DB-0D10856803D9}" destId="{C437DB52-1E25-4CCD-8813-42B0C6828AC2}" srcOrd="8" destOrd="0" presId="urn:microsoft.com/office/officeart/2005/8/layout/gear1"/>
    <dgm:cxn modelId="{A5CA5DC9-1901-4183-BA16-70756A8B3918}" type="presParOf" srcId="{B424FC97-6CF5-4426-B2DB-0D10856803D9}" destId="{A66E8E3F-9170-4534-96DF-7B53C0954C35}" srcOrd="9" destOrd="0" presId="urn:microsoft.com/office/officeart/2005/8/layout/gear1"/>
    <dgm:cxn modelId="{D039BA44-2AA9-4809-B247-0B9CD66E56E1}" type="presParOf" srcId="{B424FC97-6CF5-4426-B2DB-0D10856803D9}" destId="{B66397DF-D638-42CE-B7E1-02F01431A304}" srcOrd="10" destOrd="0" presId="urn:microsoft.com/office/officeart/2005/8/layout/gear1"/>
    <dgm:cxn modelId="{CBEF67BE-F4BC-4B14-946D-288FADBD7944}" type="presParOf" srcId="{B424FC97-6CF5-4426-B2DB-0D10856803D9}" destId="{1C469F1C-3C4D-42C5-A8A3-67C5095C4B76}" srcOrd="11" destOrd="0" presId="urn:microsoft.com/office/officeart/2005/8/layout/gear1"/>
    <dgm:cxn modelId="{7FE963AA-10ED-4699-A476-44D32DAE8324}" type="presParOf" srcId="{B424FC97-6CF5-4426-B2DB-0D10856803D9}" destId="{C9541092-4010-4B0E-B5C9-F34F0F1F95F8}" srcOrd="12" destOrd="0" presId="urn:microsoft.com/office/officeart/2005/8/layout/gear1"/>
  </dgm:cxnLst>
  <dgm:bg/>
  <dgm:whole/>
  <dgm:extLst>
    <a:ext uri="http://schemas.microsoft.com/office/drawing/2008/diagram">
      <dsp:dataModelExt xmlns:dsp="http://schemas.microsoft.com/office/drawing/2008/diagram" relId="rId1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ACFC52-38C9-4EC1-BB94-1BCE5B8329E9}">
      <dsp:nvSpPr>
        <dsp:cNvPr id="0" name=""/>
        <dsp:cNvSpPr/>
      </dsp:nvSpPr>
      <dsp:spPr>
        <a:xfrm rot="5400000">
          <a:off x="856033" y="190807"/>
          <a:ext cx="329246" cy="547857"/>
        </a:xfrm>
        <a:prstGeom prst="corner">
          <a:avLst>
            <a:gd name="adj1" fmla="val 16120"/>
            <a:gd name="adj2" fmla="val 1611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8EC089F-B486-4428-9E5D-1CD35CE2ECEB}">
      <dsp:nvSpPr>
        <dsp:cNvPr id="0" name=""/>
        <dsp:cNvSpPr/>
      </dsp:nvSpPr>
      <dsp:spPr>
        <a:xfrm>
          <a:off x="801074" y="354498"/>
          <a:ext cx="494609" cy="4335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nl-NL" sz="1200" kern="1200" dirty="0"/>
            <a:t>Doel 1</a:t>
          </a:r>
        </a:p>
      </dsp:txBody>
      <dsp:txXfrm>
        <a:off x="801074" y="354498"/>
        <a:ext cx="494609" cy="433553"/>
      </dsp:txXfrm>
    </dsp:sp>
    <dsp:sp modelId="{57E96E7A-0778-442F-9F03-7C0F37370B9A}">
      <dsp:nvSpPr>
        <dsp:cNvPr id="0" name=""/>
        <dsp:cNvSpPr/>
      </dsp:nvSpPr>
      <dsp:spPr>
        <a:xfrm>
          <a:off x="1202361" y="150473"/>
          <a:ext cx="93322" cy="93322"/>
        </a:xfrm>
        <a:prstGeom prst="triangle">
          <a:avLst>
            <a:gd name="adj" fmla="val 100000"/>
          </a:avLst>
        </a:prstGeom>
        <a:solidFill>
          <a:schemeClr val="accent4">
            <a:hueOff val="2450223"/>
            <a:satOff val="-10194"/>
            <a:lumOff val="2402"/>
            <a:alphaOff val="0"/>
          </a:schemeClr>
        </a:solidFill>
        <a:ln w="12700" cap="flat" cmpd="sng" algn="ctr">
          <a:solidFill>
            <a:schemeClr val="accent4">
              <a:hueOff val="2450223"/>
              <a:satOff val="-10194"/>
              <a:lumOff val="240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6165628-BEC9-4E9A-8E35-38AB59FC7E29}">
      <dsp:nvSpPr>
        <dsp:cNvPr id="0" name=""/>
        <dsp:cNvSpPr/>
      </dsp:nvSpPr>
      <dsp:spPr>
        <a:xfrm rot="5400000">
          <a:off x="1461532" y="40976"/>
          <a:ext cx="329246" cy="547857"/>
        </a:xfrm>
        <a:prstGeom prst="corner">
          <a:avLst>
            <a:gd name="adj1" fmla="val 16120"/>
            <a:gd name="adj2" fmla="val 16110"/>
          </a:avLst>
        </a:prstGeom>
        <a:solidFill>
          <a:schemeClr val="accent4">
            <a:hueOff val="4900445"/>
            <a:satOff val="-20388"/>
            <a:lumOff val="4804"/>
            <a:alphaOff val="0"/>
          </a:schemeClr>
        </a:solidFill>
        <a:ln w="12700" cap="flat" cmpd="sng" algn="ctr">
          <a:solidFill>
            <a:schemeClr val="accent4">
              <a:hueOff val="4900445"/>
              <a:satOff val="-20388"/>
              <a:lumOff val="480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21D9D5-9BB3-4A45-9CBD-D3AAC0116EDA}">
      <dsp:nvSpPr>
        <dsp:cNvPr id="0" name=""/>
        <dsp:cNvSpPr/>
      </dsp:nvSpPr>
      <dsp:spPr>
        <a:xfrm>
          <a:off x="1406572" y="204667"/>
          <a:ext cx="494609" cy="4335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nl-NL" sz="1200" kern="1200" dirty="0"/>
            <a:t>Doel 2</a:t>
          </a:r>
        </a:p>
      </dsp:txBody>
      <dsp:txXfrm>
        <a:off x="1406572" y="204667"/>
        <a:ext cx="494609" cy="433553"/>
      </dsp:txXfrm>
    </dsp:sp>
    <dsp:sp modelId="{E5C1D503-1A6D-448B-B16E-168083A8C56A}">
      <dsp:nvSpPr>
        <dsp:cNvPr id="0" name=""/>
        <dsp:cNvSpPr/>
      </dsp:nvSpPr>
      <dsp:spPr>
        <a:xfrm>
          <a:off x="1807859" y="642"/>
          <a:ext cx="93322" cy="93322"/>
        </a:xfrm>
        <a:prstGeom prst="triangle">
          <a:avLst>
            <a:gd name="adj" fmla="val 100000"/>
          </a:avLst>
        </a:prstGeom>
        <a:solidFill>
          <a:schemeClr val="accent4">
            <a:hueOff val="7350668"/>
            <a:satOff val="-30583"/>
            <a:lumOff val="7206"/>
            <a:alphaOff val="0"/>
          </a:schemeClr>
        </a:solidFill>
        <a:ln w="12700" cap="flat" cmpd="sng" algn="ctr">
          <a:solidFill>
            <a:schemeClr val="accent4">
              <a:hueOff val="7350668"/>
              <a:satOff val="-30583"/>
              <a:lumOff val="720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AE22C4E-7861-461D-9979-5D143CD04DD7}">
      <dsp:nvSpPr>
        <dsp:cNvPr id="0" name=""/>
        <dsp:cNvSpPr/>
      </dsp:nvSpPr>
      <dsp:spPr>
        <a:xfrm rot="5400000">
          <a:off x="2067030" y="-108854"/>
          <a:ext cx="329246" cy="547857"/>
        </a:xfrm>
        <a:prstGeom prst="corner">
          <a:avLst>
            <a:gd name="adj1" fmla="val 16120"/>
            <a:gd name="adj2" fmla="val 16110"/>
          </a:avLst>
        </a:prstGeom>
        <a:solidFill>
          <a:schemeClr val="accent4">
            <a:hueOff val="9800891"/>
            <a:satOff val="-40777"/>
            <a:lumOff val="9608"/>
            <a:alphaOff val="0"/>
          </a:schemeClr>
        </a:solidFill>
        <a:ln w="12700" cap="flat" cmpd="sng" algn="ctr">
          <a:solidFill>
            <a:schemeClr val="accent4">
              <a:hueOff val="9800891"/>
              <a:satOff val="-40777"/>
              <a:lumOff val="960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B7AD1DC-3FBD-4BB5-A50B-E1A66DE9673C}">
      <dsp:nvSpPr>
        <dsp:cNvPr id="0" name=""/>
        <dsp:cNvSpPr/>
      </dsp:nvSpPr>
      <dsp:spPr>
        <a:xfrm>
          <a:off x="2012071" y="54836"/>
          <a:ext cx="494609" cy="4335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nl-NL" sz="1200" kern="1200" dirty="0"/>
            <a:t>Doel 3</a:t>
          </a:r>
        </a:p>
      </dsp:txBody>
      <dsp:txXfrm>
        <a:off x="2012071" y="54836"/>
        <a:ext cx="494609" cy="43355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304F48-5510-4190-9645-AAB63781DB4D}">
      <dsp:nvSpPr>
        <dsp:cNvPr id="0" name=""/>
        <dsp:cNvSpPr/>
      </dsp:nvSpPr>
      <dsp:spPr>
        <a:xfrm>
          <a:off x="705778" y="0"/>
          <a:ext cx="886628" cy="886763"/>
        </a:xfrm>
        <a:prstGeom prst="circularArrow">
          <a:avLst>
            <a:gd name="adj1" fmla="val 10980"/>
            <a:gd name="adj2" fmla="val 1142322"/>
            <a:gd name="adj3" fmla="val 4500000"/>
            <a:gd name="adj4" fmla="val 10800000"/>
            <a:gd name="adj5" fmla="val 125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3A7506B-BC64-40F7-A2C9-4B55CDD4A810}">
      <dsp:nvSpPr>
        <dsp:cNvPr id="0" name=""/>
        <dsp:cNvSpPr/>
      </dsp:nvSpPr>
      <dsp:spPr>
        <a:xfrm>
          <a:off x="901752" y="320148"/>
          <a:ext cx="492682" cy="2462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nl-NL" sz="700" kern="1200" dirty="0"/>
            <a:t>leesdoelen</a:t>
          </a:r>
        </a:p>
      </dsp:txBody>
      <dsp:txXfrm>
        <a:off x="901752" y="320148"/>
        <a:ext cx="492682" cy="246282"/>
      </dsp:txXfrm>
    </dsp:sp>
    <dsp:sp modelId="{18BEE4AC-C7F7-4F0D-93CC-C9448DFDAF4C}">
      <dsp:nvSpPr>
        <dsp:cNvPr id="0" name=""/>
        <dsp:cNvSpPr/>
      </dsp:nvSpPr>
      <dsp:spPr>
        <a:xfrm>
          <a:off x="459520" y="509511"/>
          <a:ext cx="886628" cy="886763"/>
        </a:xfrm>
        <a:prstGeom prst="leftCircularArrow">
          <a:avLst>
            <a:gd name="adj1" fmla="val 10980"/>
            <a:gd name="adj2" fmla="val 1142322"/>
            <a:gd name="adj3" fmla="val 6300000"/>
            <a:gd name="adj4" fmla="val 18900000"/>
            <a:gd name="adj5" fmla="val 12500"/>
          </a:avLst>
        </a:prstGeom>
        <a:solidFill>
          <a:schemeClr val="accent4">
            <a:hueOff val="4900445"/>
            <a:satOff val="-20388"/>
            <a:lumOff val="4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09A14D-B180-49AB-9DEA-17726700CC19}">
      <dsp:nvSpPr>
        <dsp:cNvPr id="0" name=""/>
        <dsp:cNvSpPr/>
      </dsp:nvSpPr>
      <dsp:spPr>
        <a:xfrm>
          <a:off x="656493" y="832607"/>
          <a:ext cx="492682" cy="2462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nl-NL" sz="700" kern="1200" dirty="0"/>
            <a:t>schrijfdoelen</a:t>
          </a:r>
        </a:p>
      </dsp:txBody>
      <dsp:txXfrm>
        <a:off x="656493" y="832607"/>
        <a:ext cx="492682" cy="246282"/>
      </dsp:txXfrm>
    </dsp:sp>
    <dsp:sp modelId="{804D216A-DD66-44A3-9DC0-DC8BB3EC1D9F}">
      <dsp:nvSpPr>
        <dsp:cNvPr id="0" name=""/>
        <dsp:cNvSpPr/>
      </dsp:nvSpPr>
      <dsp:spPr>
        <a:xfrm>
          <a:off x="768882" y="1079994"/>
          <a:ext cx="761751" cy="762056"/>
        </a:xfrm>
        <a:prstGeom prst="blockArc">
          <a:avLst>
            <a:gd name="adj1" fmla="val 13500000"/>
            <a:gd name="adj2" fmla="val 10800000"/>
            <a:gd name="adj3" fmla="val 12740"/>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E4E5C7C-7334-4C72-AE1D-3B7C4AB60631}">
      <dsp:nvSpPr>
        <dsp:cNvPr id="0" name=""/>
        <dsp:cNvSpPr/>
      </dsp:nvSpPr>
      <dsp:spPr>
        <a:xfrm>
          <a:off x="902917" y="1345802"/>
          <a:ext cx="492682" cy="2462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nl-NL" sz="700" kern="1200" dirty="0"/>
            <a:t>mondeling</a:t>
          </a:r>
        </a:p>
      </dsp:txBody>
      <dsp:txXfrm>
        <a:off x="902917" y="1345802"/>
        <a:ext cx="492682" cy="24628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9B6522-DB49-4F39-B6A2-E72E88260925}">
      <dsp:nvSpPr>
        <dsp:cNvPr id="0" name=""/>
        <dsp:cNvSpPr/>
      </dsp:nvSpPr>
      <dsp:spPr>
        <a:xfrm>
          <a:off x="932298" y="922282"/>
          <a:ext cx="1127233" cy="1127233"/>
        </a:xfrm>
        <a:prstGeom prst="gear9">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nl-NL" sz="1100" kern="1200" dirty="0"/>
            <a:t>De wereld</a:t>
          </a:r>
        </a:p>
      </dsp:txBody>
      <dsp:txXfrm>
        <a:off x="1158922" y="1186331"/>
        <a:ext cx="673985" cy="579421"/>
      </dsp:txXfrm>
    </dsp:sp>
    <dsp:sp modelId="{658BE6BF-F5D4-4469-9BE6-D9FFF8ED4940}">
      <dsp:nvSpPr>
        <dsp:cNvPr id="0" name=""/>
        <dsp:cNvSpPr/>
      </dsp:nvSpPr>
      <dsp:spPr>
        <a:xfrm>
          <a:off x="276453" y="655845"/>
          <a:ext cx="819806" cy="819806"/>
        </a:xfrm>
        <a:prstGeom prst="gear6">
          <a:avLst/>
        </a:prstGeom>
        <a:solidFill>
          <a:schemeClr val="accent4">
            <a:hueOff val="4900445"/>
            <a:satOff val="-20388"/>
            <a:lumOff val="4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nl-NL" sz="1100" kern="1200" dirty="0"/>
            <a:t>jij</a:t>
          </a:r>
        </a:p>
      </dsp:txBody>
      <dsp:txXfrm>
        <a:off x="482842" y="863481"/>
        <a:ext cx="407028" cy="404534"/>
      </dsp:txXfrm>
    </dsp:sp>
    <dsp:sp modelId="{C5BE5930-23E4-40F5-9E4E-780F9F8D8990}">
      <dsp:nvSpPr>
        <dsp:cNvPr id="0" name=""/>
        <dsp:cNvSpPr/>
      </dsp:nvSpPr>
      <dsp:spPr>
        <a:xfrm rot="20700000">
          <a:off x="735628" y="90262"/>
          <a:ext cx="803242" cy="803242"/>
        </a:xfrm>
        <a:prstGeom prst="gear6">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nl-NL" sz="1100" kern="1200" dirty="0"/>
            <a:t>muziek</a:t>
          </a:r>
        </a:p>
      </dsp:txBody>
      <dsp:txXfrm rot="-20700000">
        <a:off x="911803" y="266437"/>
        <a:ext cx="450893" cy="450893"/>
      </dsp:txXfrm>
    </dsp:sp>
    <dsp:sp modelId="{B66397DF-D638-42CE-B7E1-02F01431A304}">
      <dsp:nvSpPr>
        <dsp:cNvPr id="0" name=""/>
        <dsp:cNvSpPr/>
      </dsp:nvSpPr>
      <dsp:spPr>
        <a:xfrm>
          <a:off x="824008" y="764100"/>
          <a:ext cx="1442859" cy="1442859"/>
        </a:xfrm>
        <a:prstGeom prst="circularArrow">
          <a:avLst>
            <a:gd name="adj1" fmla="val 4688"/>
            <a:gd name="adj2" fmla="val 299029"/>
            <a:gd name="adj3" fmla="val 2425002"/>
            <a:gd name="adj4" fmla="val 16073893"/>
            <a:gd name="adj5" fmla="val 5469"/>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C469F1C-3C4D-42C5-A8A3-67C5095C4B76}">
      <dsp:nvSpPr>
        <dsp:cNvPr id="0" name=""/>
        <dsp:cNvSpPr/>
      </dsp:nvSpPr>
      <dsp:spPr>
        <a:xfrm>
          <a:off x="131266" y="483657"/>
          <a:ext cx="1048327" cy="1048327"/>
        </a:xfrm>
        <a:prstGeom prst="leftCircularArrow">
          <a:avLst>
            <a:gd name="adj1" fmla="val 6452"/>
            <a:gd name="adj2" fmla="val 429999"/>
            <a:gd name="adj3" fmla="val 10489124"/>
            <a:gd name="adj4" fmla="val 14837806"/>
            <a:gd name="adj5" fmla="val 7527"/>
          </a:avLst>
        </a:prstGeom>
        <a:solidFill>
          <a:schemeClr val="accent4">
            <a:hueOff val="4900445"/>
            <a:satOff val="-20388"/>
            <a:lumOff val="480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9541092-4010-4B0E-B5C9-F34F0F1F95F8}">
      <dsp:nvSpPr>
        <dsp:cNvPr id="0" name=""/>
        <dsp:cNvSpPr/>
      </dsp:nvSpPr>
      <dsp:spPr>
        <a:xfrm>
          <a:off x="549829" y="-76473"/>
          <a:ext cx="1130308" cy="1130308"/>
        </a:xfrm>
        <a:prstGeom prst="circularArrow">
          <a:avLst>
            <a:gd name="adj1" fmla="val 5984"/>
            <a:gd name="adj2" fmla="val 394124"/>
            <a:gd name="adj3" fmla="val 13313824"/>
            <a:gd name="adj4" fmla="val 10508221"/>
            <a:gd name="adj5" fmla="val 6981"/>
          </a:avLst>
        </a:prstGeom>
        <a:solidFill>
          <a:schemeClr val="accent4">
            <a:hueOff val="9800891"/>
            <a:satOff val="-40777"/>
            <a:lumOff val="9608"/>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2CB93016-0ED3-4CA9-86EE-454FD1EB1834}"/>
              </a:ext>
            </a:extLst>
          </p:cNvPr>
          <p:cNvSpPr>
            <a:spLocks noGrp="1"/>
          </p:cNvSpPr>
          <p:nvPr>
            <p:ph type="hdr" sz="quarter"/>
          </p:nvPr>
        </p:nvSpPr>
        <p:spPr>
          <a:xfrm>
            <a:off x="0" y="0"/>
            <a:ext cx="2971800" cy="494895"/>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a:extLst>
              <a:ext uri="{FF2B5EF4-FFF2-40B4-BE49-F238E27FC236}">
                <a16:creationId xmlns:a16="http://schemas.microsoft.com/office/drawing/2014/main" id="{B8E780F9-B6E5-44CB-89DB-71E4BEED8289}"/>
              </a:ext>
            </a:extLst>
          </p:cNvPr>
          <p:cNvSpPr>
            <a:spLocks noGrp="1"/>
          </p:cNvSpPr>
          <p:nvPr>
            <p:ph type="dt" sz="quarter" idx="1"/>
          </p:nvPr>
        </p:nvSpPr>
        <p:spPr>
          <a:xfrm>
            <a:off x="3884613" y="0"/>
            <a:ext cx="2971800" cy="494895"/>
          </a:xfrm>
          <a:prstGeom prst="rect">
            <a:avLst/>
          </a:prstGeom>
        </p:spPr>
        <p:txBody>
          <a:bodyPr vert="horz" lIns="91440" tIns="45720" rIns="91440" bIns="45720" rtlCol="0"/>
          <a:lstStyle>
            <a:lvl1pPr algn="r">
              <a:defRPr sz="1200"/>
            </a:lvl1pPr>
          </a:lstStyle>
          <a:p>
            <a:fld id="{2E4DED84-BBE7-4817-97DB-2298FB620CAE}" type="datetimeFigureOut">
              <a:rPr lang="nl-NL" smtClean="0"/>
              <a:t>14-1-2025</a:t>
            </a:fld>
            <a:endParaRPr lang="nl-NL"/>
          </a:p>
        </p:txBody>
      </p:sp>
      <p:sp>
        <p:nvSpPr>
          <p:cNvPr id="4" name="Tijdelijke aanduiding voor voettekst 3">
            <a:extLst>
              <a:ext uri="{FF2B5EF4-FFF2-40B4-BE49-F238E27FC236}">
                <a16:creationId xmlns:a16="http://schemas.microsoft.com/office/drawing/2014/main" id="{A99CA237-BA54-4A7E-A983-A22F655265EA}"/>
              </a:ext>
            </a:extLst>
          </p:cNvPr>
          <p:cNvSpPr>
            <a:spLocks noGrp="1"/>
          </p:cNvSpPr>
          <p:nvPr>
            <p:ph type="ftr" sz="quarter" idx="2"/>
          </p:nvPr>
        </p:nvSpPr>
        <p:spPr>
          <a:xfrm>
            <a:off x="0" y="9379356"/>
            <a:ext cx="2971800" cy="494895"/>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a:extLst>
              <a:ext uri="{FF2B5EF4-FFF2-40B4-BE49-F238E27FC236}">
                <a16:creationId xmlns:a16="http://schemas.microsoft.com/office/drawing/2014/main" id="{68AF6086-55E2-44D4-9A25-F7F456A2A18F}"/>
              </a:ext>
            </a:extLst>
          </p:cNvPr>
          <p:cNvSpPr>
            <a:spLocks noGrp="1"/>
          </p:cNvSpPr>
          <p:nvPr>
            <p:ph type="sldNum" sz="quarter" idx="3"/>
          </p:nvPr>
        </p:nvSpPr>
        <p:spPr>
          <a:xfrm>
            <a:off x="3884613" y="9379356"/>
            <a:ext cx="2971800" cy="494895"/>
          </a:xfrm>
          <a:prstGeom prst="rect">
            <a:avLst/>
          </a:prstGeom>
        </p:spPr>
        <p:txBody>
          <a:bodyPr vert="horz" lIns="91440" tIns="45720" rIns="91440" bIns="45720" rtlCol="0" anchor="b"/>
          <a:lstStyle>
            <a:lvl1pPr algn="r">
              <a:defRPr sz="1200"/>
            </a:lvl1pPr>
          </a:lstStyle>
          <a:p>
            <a:fld id="{21464CF1-4CE4-4CF2-A3F7-91AB2CD1F1B4}" type="slidenum">
              <a:rPr lang="nl-NL" smtClean="0"/>
              <a:t>‹nr.›</a:t>
            </a:fld>
            <a:endParaRPr lang="nl-NL"/>
          </a:p>
        </p:txBody>
      </p:sp>
    </p:spTree>
    <p:extLst>
      <p:ext uri="{BB962C8B-B14F-4D97-AF65-F5344CB8AC3E}">
        <p14:creationId xmlns:p14="http://schemas.microsoft.com/office/powerpoint/2010/main" val="21384653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9542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95428"/>
          </a:xfrm>
          <a:prstGeom prst="rect">
            <a:avLst/>
          </a:prstGeom>
        </p:spPr>
        <p:txBody>
          <a:bodyPr vert="horz" lIns="91440" tIns="45720" rIns="91440" bIns="45720" rtlCol="0"/>
          <a:lstStyle>
            <a:lvl1pPr algn="r">
              <a:defRPr sz="1200"/>
            </a:lvl1pPr>
          </a:lstStyle>
          <a:p>
            <a:fld id="{1F645FDA-D51D-4773-85F8-7FB74DC38A24}" type="datetimeFigureOut">
              <a:rPr lang="nl-NL" smtClean="0"/>
              <a:t>14-1-2025</a:t>
            </a:fld>
            <a:endParaRPr lang="nl-NL"/>
          </a:p>
        </p:txBody>
      </p:sp>
      <p:sp>
        <p:nvSpPr>
          <p:cNvPr id="4" name="Tijdelijke aanduiding voor dia-afbeelding 3"/>
          <p:cNvSpPr>
            <a:spLocks noGrp="1" noRot="1" noChangeAspect="1"/>
          </p:cNvSpPr>
          <p:nvPr>
            <p:ph type="sldImg" idx="2"/>
          </p:nvPr>
        </p:nvSpPr>
        <p:spPr>
          <a:xfrm>
            <a:off x="465138" y="1233488"/>
            <a:ext cx="5927725" cy="333375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751983"/>
            <a:ext cx="5486400" cy="3887986"/>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378825"/>
            <a:ext cx="2971800" cy="49542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9378825"/>
            <a:ext cx="2971800" cy="495427"/>
          </a:xfrm>
          <a:prstGeom prst="rect">
            <a:avLst/>
          </a:prstGeom>
        </p:spPr>
        <p:txBody>
          <a:bodyPr vert="horz" lIns="91440" tIns="45720" rIns="91440" bIns="45720" rtlCol="0" anchor="b"/>
          <a:lstStyle>
            <a:lvl1pPr algn="r">
              <a:defRPr sz="1200"/>
            </a:lvl1pPr>
          </a:lstStyle>
          <a:p>
            <a:fld id="{1AA0B119-BECA-4257-A2C1-D3F8BA9696F2}" type="slidenum">
              <a:rPr lang="nl-NL" smtClean="0"/>
              <a:t>‹nr.›</a:t>
            </a:fld>
            <a:endParaRPr lang="nl-NL"/>
          </a:p>
        </p:txBody>
      </p:sp>
    </p:spTree>
    <p:extLst>
      <p:ext uri="{BB962C8B-B14F-4D97-AF65-F5344CB8AC3E}">
        <p14:creationId xmlns:p14="http://schemas.microsoft.com/office/powerpoint/2010/main" val="18071368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AA0B119-BECA-4257-A2C1-D3F8BA9696F2}" type="slidenum">
              <a:rPr lang="nl-NL" smtClean="0"/>
              <a:t>3</a:t>
            </a:fld>
            <a:endParaRPr lang="nl-NL"/>
          </a:p>
        </p:txBody>
      </p:sp>
    </p:spTree>
    <p:extLst>
      <p:ext uri="{BB962C8B-B14F-4D97-AF65-F5344CB8AC3E}">
        <p14:creationId xmlns:p14="http://schemas.microsoft.com/office/powerpoint/2010/main" val="8476257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CCD0AE-25C6-8915-C47A-A60980C8602E}"/>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F1FC8044-8D00-43F1-B3AC-64AC1D2F541E}"/>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36592CF4-99BF-C2E1-D083-A1EBD7E54915}"/>
              </a:ext>
            </a:extLst>
          </p:cNvPr>
          <p:cNvSpPr>
            <a:spLocks noGrp="1"/>
          </p:cNvSpPr>
          <p:nvPr>
            <p:ph type="body" idx="1"/>
          </p:nvPr>
        </p:nvSpPr>
        <p:spPr/>
        <p:txBody>
          <a:bodyPr/>
          <a:lstStyle/>
          <a:p>
            <a:endParaRPr lang="nl-NL"/>
          </a:p>
        </p:txBody>
      </p:sp>
      <p:sp>
        <p:nvSpPr>
          <p:cNvPr id="4" name="Tijdelijke aanduiding voor dianummer 3">
            <a:extLst>
              <a:ext uri="{FF2B5EF4-FFF2-40B4-BE49-F238E27FC236}">
                <a16:creationId xmlns:a16="http://schemas.microsoft.com/office/drawing/2014/main" id="{2527F89F-738F-1627-97B4-6653FBAF6B16}"/>
              </a:ext>
            </a:extLst>
          </p:cNvPr>
          <p:cNvSpPr>
            <a:spLocks noGrp="1"/>
          </p:cNvSpPr>
          <p:nvPr>
            <p:ph type="sldNum" sz="quarter" idx="5"/>
          </p:nvPr>
        </p:nvSpPr>
        <p:spPr/>
        <p:txBody>
          <a:bodyPr/>
          <a:lstStyle/>
          <a:p>
            <a:fld id="{1AA0B119-BECA-4257-A2C1-D3F8BA9696F2}" type="slidenum">
              <a:rPr lang="nl-NL" smtClean="0"/>
              <a:t>13</a:t>
            </a:fld>
            <a:endParaRPr lang="nl-NL"/>
          </a:p>
        </p:txBody>
      </p:sp>
    </p:spTree>
    <p:extLst>
      <p:ext uri="{BB962C8B-B14F-4D97-AF65-F5344CB8AC3E}">
        <p14:creationId xmlns:p14="http://schemas.microsoft.com/office/powerpoint/2010/main" val="5306500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B8494C-8880-648E-5584-715CDF837EAB}"/>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40B55BBC-BB27-5682-1A17-EB7876457654}"/>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011EA423-F881-FC2A-32FB-CF395D45EA9D}"/>
              </a:ext>
            </a:extLst>
          </p:cNvPr>
          <p:cNvSpPr>
            <a:spLocks noGrp="1"/>
          </p:cNvSpPr>
          <p:nvPr>
            <p:ph type="body" idx="1"/>
          </p:nvPr>
        </p:nvSpPr>
        <p:spPr/>
        <p:txBody>
          <a:bodyPr/>
          <a:lstStyle/>
          <a:p>
            <a:endParaRPr lang="nl-NL"/>
          </a:p>
        </p:txBody>
      </p:sp>
      <p:sp>
        <p:nvSpPr>
          <p:cNvPr id="4" name="Tijdelijke aanduiding voor dianummer 3">
            <a:extLst>
              <a:ext uri="{FF2B5EF4-FFF2-40B4-BE49-F238E27FC236}">
                <a16:creationId xmlns:a16="http://schemas.microsoft.com/office/drawing/2014/main" id="{61263A02-3D07-166B-3EB7-84DD1957D098}"/>
              </a:ext>
            </a:extLst>
          </p:cNvPr>
          <p:cNvSpPr>
            <a:spLocks noGrp="1"/>
          </p:cNvSpPr>
          <p:nvPr>
            <p:ph type="sldNum" sz="quarter" idx="5"/>
          </p:nvPr>
        </p:nvSpPr>
        <p:spPr/>
        <p:txBody>
          <a:bodyPr/>
          <a:lstStyle/>
          <a:p>
            <a:fld id="{1AA0B119-BECA-4257-A2C1-D3F8BA9696F2}" type="slidenum">
              <a:rPr lang="nl-NL" smtClean="0"/>
              <a:t>14</a:t>
            </a:fld>
            <a:endParaRPr lang="nl-NL"/>
          </a:p>
        </p:txBody>
      </p:sp>
    </p:spTree>
    <p:extLst>
      <p:ext uri="{BB962C8B-B14F-4D97-AF65-F5344CB8AC3E}">
        <p14:creationId xmlns:p14="http://schemas.microsoft.com/office/powerpoint/2010/main" val="505926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202B02-FD14-2A2B-024F-8C3B283ED408}"/>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5E796DAF-F0AC-4539-DD16-B2858A9F2955}"/>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3667DB82-2EE8-45F6-2AF7-C5B2CD00A6A1}"/>
              </a:ext>
            </a:extLst>
          </p:cNvPr>
          <p:cNvSpPr>
            <a:spLocks noGrp="1"/>
          </p:cNvSpPr>
          <p:nvPr>
            <p:ph type="body" idx="1"/>
          </p:nvPr>
        </p:nvSpPr>
        <p:spPr/>
        <p:txBody>
          <a:bodyPr/>
          <a:lstStyle/>
          <a:p>
            <a:endParaRPr lang="nl-NL"/>
          </a:p>
        </p:txBody>
      </p:sp>
      <p:sp>
        <p:nvSpPr>
          <p:cNvPr id="4" name="Tijdelijke aanduiding voor dianummer 3">
            <a:extLst>
              <a:ext uri="{FF2B5EF4-FFF2-40B4-BE49-F238E27FC236}">
                <a16:creationId xmlns:a16="http://schemas.microsoft.com/office/drawing/2014/main" id="{DEA5E205-6F90-B850-8C7E-705029DF03CD}"/>
              </a:ext>
            </a:extLst>
          </p:cNvPr>
          <p:cNvSpPr>
            <a:spLocks noGrp="1"/>
          </p:cNvSpPr>
          <p:nvPr>
            <p:ph type="sldNum" sz="quarter" idx="5"/>
          </p:nvPr>
        </p:nvSpPr>
        <p:spPr/>
        <p:txBody>
          <a:bodyPr/>
          <a:lstStyle/>
          <a:p>
            <a:fld id="{1AA0B119-BECA-4257-A2C1-D3F8BA9696F2}" type="slidenum">
              <a:rPr lang="nl-NL" smtClean="0"/>
              <a:t>15</a:t>
            </a:fld>
            <a:endParaRPr lang="nl-NL"/>
          </a:p>
        </p:txBody>
      </p:sp>
    </p:spTree>
    <p:extLst>
      <p:ext uri="{BB962C8B-B14F-4D97-AF65-F5344CB8AC3E}">
        <p14:creationId xmlns:p14="http://schemas.microsoft.com/office/powerpoint/2010/main" val="24417873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BAE3EF-89E4-C3C1-DD8D-5D0C4927B170}"/>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B2AD25F8-71B2-5340-AA86-70F75D213CE7}"/>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ED389D82-6ED7-2052-F8AF-6090ECFF9852}"/>
              </a:ext>
            </a:extLst>
          </p:cNvPr>
          <p:cNvSpPr>
            <a:spLocks noGrp="1"/>
          </p:cNvSpPr>
          <p:nvPr>
            <p:ph type="body" idx="1"/>
          </p:nvPr>
        </p:nvSpPr>
        <p:spPr/>
        <p:txBody>
          <a:bodyPr/>
          <a:lstStyle/>
          <a:p>
            <a:endParaRPr lang="nl-NL"/>
          </a:p>
        </p:txBody>
      </p:sp>
      <p:sp>
        <p:nvSpPr>
          <p:cNvPr id="4" name="Tijdelijke aanduiding voor dianummer 3">
            <a:extLst>
              <a:ext uri="{FF2B5EF4-FFF2-40B4-BE49-F238E27FC236}">
                <a16:creationId xmlns:a16="http://schemas.microsoft.com/office/drawing/2014/main" id="{EA2FDBE5-C572-549D-D9B4-666FCE267F6A}"/>
              </a:ext>
            </a:extLst>
          </p:cNvPr>
          <p:cNvSpPr>
            <a:spLocks noGrp="1"/>
          </p:cNvSpPr>
          <p:nvPr>
            <p:ph type="sldNum" sz="quarter" idx="5"/>
          </p:nvPr>
        </p:nvSpPr>
        <p:spPr/>
        <p:txBody>
          <a:bodyPr/>
          <a:lstStyle/>
          <a:p>
            <a:fld id="{1AA0B119-BECA-4257-A2C1-D3F8BA9696F2}" type="slidenum">
              <a:rPr lang="nl-NL" smtClean="0"/>
              <a:t>16</a:t>
            </a:fld>
            <a:endParaRPr lang="nl-NL"/>
          </a:p>
        </p:txBody>
      </p:sp>
    </p:spTree>
    <p:extLst>
      <p:ext uri="{BB962C8B-B14F-4D97-AF65-F5344CB8AC3E}">
        <p14:creationId xmlns:p14="http://schemas.microsoft.com/office/powerpoint/2010/main" val="39600674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100906-BEC4-A0A2-B973-9FDD3E8538EB}"/>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C20CD9A9-B69E-B6F7-2E3B-24C88A8CB557}"/>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6FD01A87-FE89-E889-2615-411E1ACC365E}"/>
              </a:ext>
            </a:extLst>
          </p:cNvPr>
          <p:cNvSpPr>
            <a:spLocks noGrp="1"/>
          </p:cNvSpPr>
          <p:nvPr>
            <p:ph type="body" idx="1"/>
          </p:nvPr>
        </p:nvSpPr>
        <p:spPr/>
        <p:txBody>
          <a:bodyPr/>
          <a:lstStyle/>
          <a:p>
            <a:endParaRPr lang="nl-NL"/>
          </a:p>
        </p:txBody>
      </p:sp>
      <p:sp>
        <p:nvSpPr>
          <p:cNvPr id="4" name="Tijdelijke aanduiding voor dianummer 3">
            <a:extLst>
              <a:ext uri="{FF2B5EF4-FFF2-40B4-BE49-F238E27FC236}">
                <a16:creationId xmlns:a16="http://schemas.microsoft.com/office/drawing/2014/main" id="{04538FA4-EB34-E44F-5A50-D4A0193F9E6E}"/>
              </a:ext>
            </a:extLst>
          </p:cNvPr>
          <p:cNvSpPr>
            <a:spLocks noGrp="1"/>
          </p:cNvSpPr>
          <p:nvPr>
            <p:ph type="sldNum" sz="quarter" idx="5"/>
          </p:nvPr>
        </p:nvSpPr>
        <p:spPr/>
        <p:txBody>
          <a:bodyPr/>
          <a:lstStyle/>
          <a:p>
            <a:fld id="{1AA0B119-BECA-4257-A2C1-D3F8BA9696F2}" type="slidenum">
              <a:rPr lang="nl-NL" smtClean="0"/>
              <a:t>17</a:t>
            </a:fld>
            <a:endParaRPr lang="nl-NL"/>
          </a:p>
        </p:txBody>
      </p:sp>
    </p:spTree>
    <p:extLst>
      <p:ext uri="{BB962C8B-B14F-4D97-AF65-F5344CB8AC3E}">
        <p14:creationId xmlns:p14="http://schemas.microsoft.com/office/powerpoint/2010/main" val="2784016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64F14E-2E60-96BC-0A65-65B3D163778F}"/>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34FF74EC-0978-EED1-92D6-819765E750D2}"/>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726447D8-484F-4CEC-65A0-FE3E221CACC4}"/>
              </a:ext>
            </a:extLst>
          </p:cNvPr>
          <p:cNvSpPr>
            <a:spLocks noGrp="1"/>
          </p:cNvSpPr>
          <p:nvPr>
            <p:ph type="body" idx="1"/>
          </p:nvPr>
        </p:nvSpPr>
        <p:spPr/>
        <p:txBody>
          <a:bodyPr/>
          <a:lstStyle/>
          <a:p>
            <a:endParaRPr lang="nl-NL"/>
          </a:p>
        </p:txBody>
      </p:sp>
      <p:sp>
        <p:nvSpPr>
          <p:cNvPr id="4" name="Tijdelijke aanduiding voor dianummer 3">
            <a:extLst>
              <a:ext uri="{FF2B5EF4-FFF2-40B4-BE49-F238E27FC236}">
                <a16:creationId xmlns:a16="http://schemas.microsoft.com/office/drawing/2014/main" id="{99D17454-41CC-862E-8A3E-2A05D4FF527B}"/>
              </a:ext>
            </a:extLst>
          </p:cNvPr>
          <p:cNvSpPr>
            <a:spLocks noGrp="1"/>
          </p:cNvSpPr>
          <p:nvPr>
            <p:ph type="sldNum" sz="quarter" idx="5"/>
          </p:nvPr>
        </p:nvSpPr>
        <p:spPr/>
        <p:txBody>
          <a:bodyPr/>
          <a:lstStyle/>
          <a:p>
            <a:fld id="{1AA0B119-BECA-4257-A2C1-D3F8BA9696F2}" type="slidenum">
              <a:rPr lang="nl-NL" smtClean="0"/>
              <a:t>18</a:t>
            </a:fld>
            <a:endParaRPr lang="nl-NL"/>
          </a:p>
        </p:txBody>
      </p:sp>
    </p:spTree>
    <p:extLst>
      <p:ext uri="{BB962C8B-B14F-4D97-AF65-F5344CB8AC3E}">
        <p14:creationId xmlns:p14="http://schemas.microsoft.com/office/powerpoint/2010/main" val="22413839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4951DA-BAF4-7360-126E-C569D793F7B8}"/>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D6F329AA-DCB6-1ECA-B14E-37AA15A8CC92}"/>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CB9B0942-9DBB-D89C-D034-00BF01DBBA48}"/>
              </a:ext>
            </a:extLst>
          </p:cNvPr>
          <p:cNvSpPr>
            <a:spLocks noGrp="1"/>
          </p:cNvSpPr>
          <p:nvPr>
            <p:ph type="body" idx="1"/>
          </p:nvPr>
        </p:nvSpPr>
        <p:spPr/>
        <p:txBody>
          <a:bodyPr/>
          <a:lstStyle/>
          <a:p>
            <a:endParaRPr lang="nl-NL"/>
          </a:p>
        </p:txBody>
      </p:sp>
      <p:sp>
        <p:nvSpPr>
          <p:cNvPr id="4" name="Tijdelijke aanduiding voor dianummer 3">
            <a:extLst>
              <a:ext uri="{FF2B5EF4-FFF2-40B4-BE49-F238E27FC236}">
                <a16:creationId xmlns:a16="http://schemas.microsoft.com/office/drawing/2014/main" id="{7F937460-E112-1C24-FD99-E0C1731D4967}"/>
              </a:ext>
            </a:extLst>
          </p:cNvPr>
          <p:cNvSpPr>
            <a:spLocks noGrp="1"/>
          </p:cNvSpPr>
          <p:nvPr>
            <p:ph type="sldNum" sz="quarter" idx="5"/>
          </p:nvPr>
        </p:nvSpPr>
        <p:spPr/>
        <p:txBody>
          <a:bodyPr/>
          <a:lstStyle/>
          <a:p>
            <a:fld id="{1AA0B119-BECA-4257-A2C1-D3F8BA9696F2}" type="slidenum">
              <a:rPr lang="nl-NL" smtClean="0"/>
              <a:t>19</a:t>
            </a:fld>
            <a:endParaRPr lang="nl-NL"/>
          </a:p>
        </p:txBody>
      </p:sp>
    </p:spTree>
    <p:extLst>
      <p:ext uri="{BB962C8B-B14F-4D97-AF65-F5344CB8AC3E}">
        <p14:creationId xmlns:p14="http://schemas.microsoft.com/office/powerpoint/2010/main" val="41052575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B8687D-355C-AD8A-5F67-A0288F174F22}"/>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EAF34034-1383-0746-4D4E-7F369058E467}"/>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3B8560EC-4C7F-98BE-E3A5-D8CA67DB5F11}"/>
              </a:ext>
            </a:extLst>
          </p:cNvPr>
          <p:cNvSpPr>
            <a:spLocks noGrp="1"/>
          </p:cNvSpPr>
          <p:nvPr>
            <p:ph type="body" idx="1"/>
          </p:nvPr>
        </p:nvSpPr>
        <p:spPr/>
        <p:txBody>
          <a:bodyPr/>
          <a:lstStyle/>
          <a:p>
            <a:endParaRPr lang="nl-NL"/>
          </a:p>
        </p:txBody>
      </p:sp>
      <p:sp>
        <p:nvSpPr>
          <p:cNvPr id="4" name="Tijdelijke aanduiding voor dianummer 3">
            <a:extLst>
              <a:ext uri="{FF2B5EF4-FFF2-40B4-BE49-F238E27FC236}">
                <a16:creationId xmlns:a16="http://schemas.microsoft.com/office/drawing/2014/main" id="{F35A8D46-8DA4-65D2-0618-7BEEC55A1F86}"/>
              </a:ext>
            </a:extLst>
          </p:cNvPr>
          <p:cNvSpPr>
            <a:spLocks noGrp="1"/>
          </p:cNvSpPr>
          <p:nvPr>
            <p:ph type="sldNum" sz="quarter" idx="5"/>
          </p:nvPr>
        </p:nvSpPr>
        <p:spPr/>
        <p:txBody>
          <a:bodyPr/>
          <a:lstStyle/>
          <a:p>
            <a:fld id="{1AA0B119-BECA-4257-A2C1-D3F8BA9696F2}" type="slidenum">
              <a:rPr lang="nl-NL" smtClean="0"/>
              <a:t>20</a:t>
            </a:fld>
            <a:endParaRPr lang="nl-NL"/>
          </a:p>
        </p:txBody>
      </p:sp>
    </p:spTree>
    <p:extLst>
      <p:ext uri="{BB962C8B-B14F-4D97-AF65-F5344CB8AC3E}">
        <p14:creationId xmlns:p14="http://schemas.microsoft.com/office/powerpoint/2010/main" val="42007828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129A13-AA44-1D1E-8CCB-01978DACD806}"/>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5C07FF83-7643-C3F5-F137-7EF9608A1551}"/>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C71079AD-A333-6250-7A8B-21DC3AA3A5DF}"/>
              </a:ext>
            </a:extLst>
          </p:cNvPr>
          <p:cNvSpPr>
            <a:spLocks noGrp="1"/>
          </p:cNvSpPr>
          <p:nvPr>
            <p:ph type="body" idx="1"/>
          </p:nvPr>
        </p:nvSpPr>
        <p:spPr/>
        <p:txBody>
          <a:bodyPr/>
          <a:lstStyle/>
          <a:p>
            <a:endParaRPr lang="nl-NL"/>
          </a:p>
        </p:txBody>
      </p:sp>
      <p:sp>
        <p:nvSpPr>
          <p:cNvPr id="4" name="Tijdelijke aanduiding voor dianummer 3">
            <a:extLst>
              <a:ext uri="{FF2B5EF4-FFF2-40B4-BE49-F238E27FC236}">
                <a16:creationId xmlns:a16="http://schemas.microsoft.com/office/drawing/2014/main" id="{735818A5-0185-91CD-CDD1-9065EAC74866}"/>
              </a:ext>
            </a:extLst>
          </p:cNvPr>
          <p:cNvSpPr>
            <a:spLocks noGrp="1"/>
          </p:cNvSpPr>
          <p:nvPr>
            <p:ph type="sldNum" sz="quarter" idx="5"/>
          </p:nvPr>
        </p:nvSpPr>
        <p:spPr/>
        <p:txBody>
          <a:bodyPr/>
          <a:lstStyle/>
          <a:p>
            <a:fld id="{1AA0B119-BECA-4257-A2C1-D3F8BA9696F2}" type="slidenum">
              <a:rPr lang="nl-NL" smtClean="0"/>
              <a:t>21</a:t>
            </a:fld>
            <a:endParaRPr lang="nl-NL"/>
          </a:p>
        </p:txBody>
      </p:sp>
    </p:spTree>
    <p:extLst>
      <p:ext uri="{BB962C8B-B14F-4D97-AF65-F5344CB8AC3E}">
        <p14:creationId xmlns:p14="http://schemas.microsoft.com/office/powerpoint/2010/main" val="95984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9B44A7-434F-15E3-F4AE-672632145FFC}"/>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A44522DF-37C5-66AC-4CBE-C3FE292A6F50}"/>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2E1235AC-9E96-72BF-6A29-C61462CC1201}"/>
              </a:ext>
            </a:extLst>
          </p:cNvPr>
          <p:cNvSpPr>
            <a:spLocks noGrp="1"/>
          </p:cNvSpPr>
          <p:nvPr>
            <p:ph type="body" idx="1"/>
          </p:nvPr>
        </p:nvSpPr>
        <p:spPr/>
        <p:txBody>
          <a:bodyPr/>
          <a:lstStyle/>
          <a:p>
            <a:endParaRPr lang="nl-NL"/>
          </a:p>
        </p:txBody>
      </p:sp>
      <p:sp>
        <p:nvSpPr>
          <p:cNvPr id="4" name="Tijdelijke aanduiding voor dianummer 3">
            <a:extLst>
              <a:ext uri="{FF2B5EF4-FFF2-40B4-BE49-F238E27FC236}">
                <a16:creationId xmlns:a16="http://schemas.microsoft.com/office/drawing/2014/main" id="{26CCD5BE-CDD2-9A4C-B7C5-DE7D7A36C263}"/>
              </a:ext>
            </a:extLst>
          </p:cNvPr>
          <p:cNvSpPr>
            <a:spLocks noGrp="1"/>
          </p:cNvSpPr>
          <p:nvPr>
            <p:ph type="sldNum" sz="quarter" idx="5"/>
          </p:nvPr>
        </p:nvSpPr>
        <p:spPr/>
        <p:txBody>
          <a:bodyPr/>
          <a:lstStyle/>
          <a:p>
            <a:fld id="{1AA0B119-BECA-4257-A2C1-D3F8BA9696F2}" type="slidenum">
              <a:rPr lang="nl-NL" smtClean="0"/>
              <a:t>22</a:t>
            </a:fld>
            <a:endParaRPr lang="nl-NL"/>
          </a:p>
        </p:txBody>
      </p:sp>
    </p:spTree>
    <p:extLst>
      <p:ext uri="{BB962C8B-B14F-4D97-AF65-F5344CB8AC3E}">
        <p14:creationId xmlns:p14="http://schemas.microsoft.com/office/powerpoint/2010/main" val="20307145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A7787850-29C5-403F-8235-DBB6F545D15F}" type="slidenum">
              <a:rPr lang="nl-NL" smtClean="0"/>
              <a:pPr/>
              <a:t>5</a:t>
            </a:fld>
            <a:endParaRPr lang="nl-NL"/>
          </a:p>
        </p:txBody>
      </p:sp>
      <p:sp>
        <p:nvSpPr>
          <p:cNvPr id="5" name="Tijdelijke aanduiding voor datum 4"/>
          <p:cNvSpPr>
            <a:spLocks noGrp="1"/>
          </p:cNvSpPr>
          <p:nvPr>
            <p:ph type="dt" idx="11"/>
          </p:nvPr>
        </p:nvSpPr>
        <p:spPr/>
        <p:txBody>
          <a:bodyPr/>
          <a:lstStyle/>
          <a:p>
            <a:endParaRPr lang="nl-NL"/>
          </a:p>
        </p:txBody>
      </p:sp>
    </p:spTree>
    <p:extLst>
      <p:ext uri="{BB962C8B-B14F-4D97-AF65-F5344CB8AC3E}">
        <p14:creationId xmlns:p14="http://schemas.microsoft.com/office/powerpoint/2010/main" val="38742620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0D9999-20B9-1174-6423-1A6999CF09F9}"/>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A9888359-E22F-4960-5BC0-D168B7E06E98}"/>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49E8332D-D5C3-C165-A21B-664C1DF8AF9D}"/>
              </a:ext>
            </a:extLst>
          </p:cNvPr>
          <p:cNvSpPr>
            <a:spLocks noGrp="1"/>
          </p:cNvSpPr>
          <p:nvPr>
            <p:ph type="body" idx="1"/>
          </p:nvPr>
        </p:nvSpPr>
        <p:spPr/>
        <p:txBody>
          <a:bodyPr/>
          <a:lstStyle/>
          <a:p>
            <a:endParaRPr lang="nl-NL"/>
          </a:p>
        </p:txBody>
      </p:sp>
      <p:sp>
        <p:nvSpPr>
          <p:cNvPr id="4" name="Tijdelijke aanduiding voor dianummer 3">
            <a:extLst>
              <a:ext uri="{FF2B5EF4-FFF2-40B4-BE49-F238E27FC236}">
                <a16:creationId xmlns:a16="http://schemas.microsoft.com/office/drawing/2014/main" id="{8EC2D93C-8076-0F06-A525-747570803121}"/>
              </a:ext>
            </a:extLst>
          </p:cNvPr>
          <p:cNvSpPr>
            <a:spLocks noGrp="1"/>
          </p:cNvSpPr>
          <p:nvPr>
            <p:ph type="sldNum" sz="quarter" idx="5"/>
          </p:nvPr>
        </p:nvSpPr>
        <p:spPr/>
        <p:txBody>
          <a:bodyPr/>
          <a:lstStyle/>
          <a:p>
            <a:fld id="{1AA0B119-BECA-4257-A2C1-D3F8BA9696F2}" type="slidenum">
              <a:rPr lang="nl-NL" smtClean="0"/>
              <a:t>23</a:t>
            </a:fld>
            <a:endParaRPr lang="nl-NL"/>
          </a:p>
        </p:txBody>
      </p:sp>
    </p:spTree>
    <p:extLst>
      <p:ext uri="{BB962C8B-B14F-4D97-AF65-F5344CB8AC3E}">
        <p14:creationId xmlns:p14="http://schemas.microsoft.com/office/powerpoint/2010/main" val="11236523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2ECED3-8487-3CE0-861B-7FD9BB9982B5}"/>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30AB6BD4-E830-5C58-6C24-F1C0887EBF5E}"/>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92F82565-C501-DF84-E2FB-8A229FBD629B}"/>
              </a:ext>
            </a:extLst>
          </p:cNvPr>
          <p:cNvSpPr>
            <a:spLocks noGrp="1"/>
          </p:cNvSpPr>
          <p:nvPr>
            <p:ph type="body" idx="1"/>
          </p:nvPr>
        </p:nvSpPr>
        <p:spPr/>
        <p:txBody>
          <a:bodyPr/>
          <a:lstStyle/>
          <a:p>
            <a:endParaRPr lang="nl-NL"/>
          </a:p>
        </p:txBody>
      </p:sp>
      <p:sp>
        <p:nvSpPr>
          <p:cNvPr id="4" name="Tijdelijke aanduiding voor dianummer 3">
            <a:extLst>
              <a:ext uri="{FF2B5EF4-FFF2-40B4-BE49-F238E27FC236}">
                <a16:creationId xmlns:a16="http://schemas.microsoft.com/office/drawing/2014/main" id="{8D11092A-D9D2-2906-CCD1-C8272733D577}"/>
              </a:ext>
            </a:extLst>
          </p:cNvPr>
          <p:cNvSpPr>
            <a:spLocks noGrp="1"/>
          </p:cNvSpPr>
          <p:nvPr>
            <p:ph type="sldNum" sz="quarter" idx="5"/>
          </p:nvPr>
        </p:nvSpPr>
        <p:spPr/>
        <p:txBody>
          <a:bodyPr/>
          <a:lstStyle/>
          <a:p>
            <a:fld id="{1AA0B119-BECA-4257-A2C1-D3F8BA9696F2}" type="slidenum">
              <a:rPr lang="nl-NL" smtClean="0"/>
              <a:t>24</a:t>
            </a:fld>
            <a:endParaRPr lang="nl-NL"/>
          </a:p>
        </p:txBody>
      </p:sp>
    </p:spTree>
    <p:extLst>
      <p:ext uri="{BB962C8B-B14F-4D97-AF65-F5344CB8AC3E}">
        <p14:creationId xmlns:p14="http://schemas.microsoft.com/office/powerpoint/2010/main" val="35963587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3B8D54-5A54-5F8E-A143-E807CC0B6583}"/>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8A3A3D21-2937-4CCE-65C1-4BD784B27190}"/>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B510A7A0-3B34-056D-2A41-EDAAA322D0AB}"/>
              </a:ext>
            </a:extLst>
          </p:cNvPr>
          <p:cNvSpPr>
            <a:spLocks noGrp="1"/>
          </p:cNvSpPr>
          <p:nvPr>
            <p:ph type="body" idx="1"/>
          </p:nvPr>
        </p:nvSpPr>
        <p:spPr/>
        <p:txBody>
          <a:bodyPr/>
          <a:lstStyle/>
          <a:p>
            <a:endParaRPr lang="nl-NL"/>
          </a:p>
        </p:txBody>
      </p:sp>
      <p:sp>
        <p:nvSpPr>
          <p:cNvPr id="4" name="Tijdelijke aanduiding voor dianummer 3">
            <a:extLst>
              <a:ext uri="{FF2B5EF4-FFF2-40B4-BE49-F238E27FC236}">
                <a16:creationId xmlns:a16="http://schemas.microsoft.com/office/drawing/2014/main" id="{F72C7618-F09F-3E32-4D64-07EFE50382A7}"/>
              </a:ext>
            </a:extLst>
          </p:cNvPr>
          <p:cNvSpPr>
            <a:spLocks noGrp="1"/>
          </p:cNvSpPr>
          <p:nvPr>
            <p:ph type="sldNum" sz="quarter" idx="5"/>
          </p:nvPr>
        </p:nvSpPr>
        <p:spPr/>
        <p:txBody>
          <a:bodyPr/>
          <a:lstStyle/>
          <a:p>
            <a:fld id="{1AA0B119-BECA-4257-A2C1-D3F8BA9696F2}" type="slidenum">
              <a:rPr lang="nl-NL" smtClean="0"/>
              <a:t>25</a:t>
            </a:fld>
            <a:endParaRPr lang="nl-NL"/>
          </a:p>
        </p:txBody>
      </p:sp>
    </p:spTree>
    <p:extLst>
      <p:ext uri="{BB962C8B-B14F-4D97-AF65-F5344CB8AC3E}">
        <p14:creationId xmlns:p14="http://schemas.microsoft.com/office/powerpoint/2010/main" val="7475414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5E4515-CC64-840F-D97C-6EAA402A9CE2}"/>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E8269B2F-7D18-76D4-9FE8-F897C590B15A}"/>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8E2869ED-7322-921E-3C43-0BE9F6707EE7}"/>
              </a:ext>
            </a:extLst>
          </p:cNvPr>
          <p:cNvSpPr>
            <a:spLocks noGrp="1"/>
          </p:cNvSpPr>
          <p:nvPr>
            <p:ph type="body" idx="1"/>
          </p:nvPr>
        </p:nvSpPr>
        <p:spPr/>
        <p:txBody>
          <a:bodyPr/>
          <a:lstStyle/>
          <a:p>
            <a:endParaRPr lang="nl-NL"/>
          </a:p>
        </p:txBody>
      </p:sp>
      <p:sp>
        <p:nvSpPr>
          <p:cNvPr id="4" name="Tijdelijke aanduiding voor dianummer 3">
            <a:extLst>
              <a:ext uri="{FF2B5EF4-FFF2-40B4-BE49-F238E27FC236}">
                <a16:creationId xmlns:a16="http://schemas.microsoft.com/office/drawing/2014/main" id="{A65C7A5A-12FC-C1A9-CD00-7F2E3A230493}"/>
              </a:ext>
            </a:extLst>
          </p:cNvPr>
          <p:cNvSpPr>
            <a:spLocks noGrp="1"/>
          </p:cNvSpPr>
          <p:nvPr>
            <p:ph type="sldNum" sz="quarter" idx="5"/>
          </p:nvPr>
        </p:nvSpPr>
        <p:spPr/>
        <p:txBody>
          <a:bodyPr/>
          <a:lstStyle/>
          <a:p>
            <a:fld id="{1AA0B119-BECA-4257-A2C1-D3F8BA9696F2}" type="slidenum">
              <a:rPr lang="nl-NL" smtClean="0"/>
              <a:t>26</a:t>
            </a:fld>
            <a:endParaRPr lang="nl-NL"/>
          </a:p>
        </p:txBody>
      </p:sp>
    </p:spTree>
    <p:extLst>
      <p:ext uri="{BB962C8B-B14F-4D97-AF65-F5344CB8AC3E}">
        <p14:creationId xmlns:p14="http://schemas.microsoft.com/office/powerpoint/2010/main" val="40019972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AA0B119-BECA-4257-A2C1-D3F8BA9696F2}" type="slidenum">
              <a:rPr lang="nl-NL" smtClean="0"/>
              <a:t>27</a:t>
            </a:fld>
            <a:endParaRPr lang="nl-NL"/>
          </a:p>
        </p:txBody>
      </p:sp>
    </p:spTree>
    <p:extLst>
      <p:ext uri="{BB962C8B-B14F-4D97-AF65-F5344CB8AC3E}">
        <p14:creationId xmlns:p14="http://schemas.microsoft.com/office/powerpoint/2010/main" val="6827678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48593C-D2A3-C6AB-E2E8-4181DECB90BE}"/>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3F8C3A8D-4960-1EE7-3CDF-389E38EF1D64}"/>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A6BDD622-57F1-72D6-4DD8-292CE002D760}"/>
              </a:ext>
            </a:extLst>
          </p:cNvPr>
          <p:cNvSpPr>
            <a:spLocks noGrp="1"/>
          </p:cNvSpPr>
          <p:nvPr>
            <p:ph type="body" idx="1"/>
          </p:nvPr>
        </p:nvSpPr>
        <p:spPr/>
        <p:txBody>
          <a:bodyPr/>
          <a:lstStyle/>
          <a:p>
            <a:endParaRPr lang="nl-NL"/>
          </a:p>
        </p:txBody>
      </p:sp>
      <p:sp>
        <p:nvSpPr>
          <p:cNvPr id="4" name="Tijdelijke aanduiding voor dianummer 3">
            <a:extLst>
              <a:ext uri="{FF2B5EF4-FFF2-40B4-BE49-F238E27FC236}">
                <a16:creationId xmlns:a16="http://schemas.microsoft.com/office/drawing/2014/main" id="{6BFA34D1-64AF-D300-BA55-8CC36D1BD1C6}"/>
              </a:ext>
            </a:extLst>
          </p:cNvPr>
          <p:cNvSpPr>
            <a:spLocks noGrp="1"/>
          </p:cNvSpPr>
          <p:nvPr>
            <p:ph type="sldNum" sz="quarter" idx="5"/>
          </p:nvPr>
        </p:nvSpPr>
        <p:spPr/>
        <p:txBody>
          <a:bodyPr/>
          <a:lstStyle/>
          <a:p>
            <a:fld id="{1AA0B119-BECA-4257-A2C1-D3F8BA9696F2}" type="slidenum">
              <a:rPr lang="nl-NL" smtClean="0"/>
              <a:t>28</a:t>
            </a:fld>
            <a:endParaRPr lang="nl-NL"/>
          </a:p>
        </p:txBody>
      </p:sp>
    </p:spTree>
    <p:extLst>
      <p:ext uri="{BB962C8B-B14F-4D97-AF65-F5344CB8AC3E}">
        <p14:creationId xmlns:p14="http://schemas.microsoft.com/office/powerpoint/2010/main" val="9888024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A7787850-29C5-403F-8235-DBB6F545D15F}" type="slidenum">
              <a:rPr lang="nl-NL" smtClean="0"/>
              <a:pPr/>
              <a:t>6</a:t>
            </a:fld>
            <a:endParaRPr lang="nl-NL"/>
          </a:p>
        </p:txBody>
      </p:sp>
      <p:sp>
        <p:nvSpPr>
          <p:cNvPr id="5" name="Tijdelijke aanduiding voor datum 4"/>
          <p:cNvSpPr>
            <a:spLocks noGrp="1"/>
          </p:cNvSpPr>
          <p:nvPr>
            <p:ph type="dt" idx="11"/>
          </p:nvPr>
        </p:nvSpPr>
        <p:spPr/>
        <p:txBody>
          <a:bodyPr/>
          <a:lstStyle/>
          <a:p>
            <a:endParaRPr lang="nl-NL"/>
          </a:p>
        </p:txBody>
      </p:sp>
    </p:spTree>
    <p:extLst>
      <p:ext uri="{BB962C8B-B14F-4D97-AF65-F5344CB8AC3E}">
        <p14:creationId xmlns:p14="http://schemas.microsoft.com/office/powerpoint/2010/main" val="42664032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A7787850-29C5-403F-8235-DBB6F545D15F}" type="slidenum">
              <a:rPr lang="nl-NL" smtClean="0"/>
              <a:pPr/>
              <a:t>7</a:t>
            </a:fld>
            <a:endParaRPr lang="nl-NL"/>
          </a:p>
        </p:txBody>
      </p:sp>
      <p:sp>
        <p:nvSpPr>
          <p:cNvPr id="5" name="Tijdelijke aanduiding voor datum 4"/>
          <p:cNvSpPr>
            <a:spLocks noGrp="1"/>
          </p:cNvSpPr>
          <p:nvPr>
            <p:ph type="dt" idx="11"/>
          </p:nvPr>
        </p:nvSpPr>
        <p:spPr/>
        <p:txBody>
          <a:bodyPr/>
          <a:lstStyle/>
          <a:p>
            <a:endParaRPr lang="nl-NL"/>
          </a:p>
        </p:txBody>
      </p:sp>
    </p:spTree>
    <p:extLst>
      <p:ext uri="{BB962C8B-B14F-4D97-AF65-F5344CB8AC3E}">
        <p14:creationId xmlns:p14="http://schemas.microsoft.com/office/powerpoint/2010/main" val="10143643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E6089D-AD57-07DC-35EE-862C0FD5FF97}"/>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13E1B5CF-68C2-908E-0F6B-2AB6977F023A}"/>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BB43D284-F357-6E84-0FD8-671BC07F4639}"/>
              </a:ext>
            </a:extLst>
          </p:cNvPr>
          <p:cNvSpPr>
            <a:spLocks noGrp="1"/>
          </p:cNvSpPr>
          <p:nvPr>
            <p:ph type="body" idx="1"/>
          </p:nvPr>
        </p:nvSpPr>
        <p:spPr/>
        <p:txBody>
          <a:bodyPr/>
          <a:lstStyle/>
          <a:p>
            <a:endParaRPr lang="nl-NL"/>
          </a:p>
        </p:txBody>
      </p:sp>
      <p:sp>
        <p:nvSpPr>
          <p:cNvPr id="4" name="Tijdelijke aanduiding voor dianummer 3">
            <a:extLst>
              <a:ext uri="{FF2B5EF4-FFF2-40B4-BE49-F238E27FC236}">
                <a16:creationId xmlns:a16="http://schemas.microsoft.com/office/drawing/2014/main" id="{C82B9EFF-A609-03E8-9103-2B4B0808C58A}"/>
              </a:ext>
            </a:extLst>
          </p:cNvPr>
          <p:cNvSpPr>
            <a:spLocks noGrp="1"/>
          </p:cNvSpPr>
          <p:nvPr>
            <p:ph type="sldNum" sz="quarter" idx="5"/>
          </p:nvPr>
        </p:nvSpPr>
        <p:spPr/>
        <p:txBody>
          <a:bodyPr/>
          <a:lstStyle/>
          <a:p>
            <a:fld id="{1AA0B119-BECA-4257-A2C1-D3F8BA9696F2}" type="slidenum">
              <a:rPr lang="nl-NL" smtClean="0"/>
              <a:t>8</a:t>
            </a:fld>
            <a:endParaRPr lang="nl-NL"/>
          </a:p>
        </p:txBody>
      </p:sp>
    </p:spTree>
    <p:extLst>
      <p:ext uri="{BB962C8B-B14F-4D97-AF65-F5344CB8AC3E}">
        <p14:creationId xmlns:p14="http://schemas.microsoft.com/office/powerpoint/2010/main" val="7828589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16187B-7106-3694-36BA-96D83956790E}"/>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806CE6EA-B16A-F70E-983E-399A4E2825C2}"/>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90B953FC-8694-E31A-106D-97B952686280}"/>
              </a:ext>
            </a:extLst>
          </p:cNvPr>
          <p:cNvSpPr>
            <a:spLocks noGrp="1"/>
          </p:cNvSpPr>
          <p:nvPr>
            <p:ph type="body" idx="1"/>
          </p:nvPr>
        </p:nvSpPr>
        <p:spPr/>
        <p:txBody>
          <a:bodyPr/>
          <a:lstStyle/>
          <a:p>
            <a:endParaRPr lang="nl-NL"/>
          </a:p>
        </p:txBody>
      </p:sp>
      <p:sp>
        <p:nvSpPr>
          <p:cNvPr id="4" name="Tijdelijke aanduiding voor dianummer 3">
            <a:extLst>
              <a:ext uri="{FF2B5EF4-FFF2-40B4-BE49-F238E27FC236}">
                <a16:creationId xmlns:a16="http://schemas.microsoft.com/office/drawing/2014/main" id="{E6D9081A-B051-23AB-199D-527C7255FDF2}"/>
              </a:ext>
            </a:extLst>
          </p:cNvPr>
          <p:cNvSpPr>
            <a:spLocks noGrp="1"/>
          </p:cNvSpPr>
          <p:nvPr>
            <p:ph type="sldNum" sz="quarter" idx="5"/>
          </p:nvPr>
        </p:nvSpPr>
        <p:spPr/>
        <p:txBody>
          <a:bodyPr/>
          <a:lstStyle/>
          <a:p>
            <a:fld id="{1AA0B119-BECA-4257-A2C1-D3F8BA9696F2}" type="slidenum">
              <a:rPr lang="nl-NL" smtClean="0"/>
              <a:t>9</a:t>
            </a:fld>
            <a:endParaRPr lang="nl-NL"/>
          </a:p>
        </p:txBody>
      </p:sp>
    </p:spTree>
    <p:extLst>
      <p:ext uri="{BB962C8B-B14F-4D97-AF65-F5344CB8AC3E}">
        <p14:creationId xmlns:p14="http://schemas.microsoft.com/office/powerpoint/2010/main" val="4885796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AA0B119-BECA-4257-A2C1-D3F8BA9696F2}" type="slidenum">
              <a:rPr lang="nl-NL" smtClean="0"/>
              <a:t>10</a:t>
            </a:fld>
            <a:endParaRPr lang="nl-NL"/>
          </a:p>
        </p:txBody>
      </p:sp>
    </p:spTree>
    <p:extLst>
      <p:ext uri="{BB962C8B-B14F-4D97-AF65-F5344CB8AC3E}">
        <p14:creationId xmlns:p14="http://schemas.microsoft.com/office/powerpoint/2010/main" val="35500532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1AB53D-DFED-D879-4FD4-C47184A9EF81}"/>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3494DBF3-80B6-8019-7CE9-660A425E5755}"/>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E8C097D4-22BB-197D-21BB-93344E81D04C}"/>
              </a:ext>
            </a:extLst>
          </p:cNvPr>
          <p:cNvSpPr>
            <a:spLocks noGrp="1"/>
          </p:cNvSpPr>
          <p:nvPr>
            <p:ph type="body" idx="1"/>
          </p:nvPr>
        </p:nvSpPr>
        <p:spPr/>
        <p:txBody>
          <a:bodyPr/>
          <a:lstStyle/>
          <a:p>
            <a:endParaRPr lang="nl-NL"/>
          </a:p>
        </p:txBody>
      </p:sp>
      <p:sp>
        <p:nvSpPr>
          <p:cNvPr id="4" name="Tijdelijke aanduiding voor dianummer 3">
            <a:extLst>
              <a:ext uri="{FF2B5EF4-FFF2-40B4-BE49-F238E27FC236}">
                <a16:creationId xmlns:a16="http://schemas.microsoft.com/office/drawing/2014/main" id="{CA19E55E-FE55-3549-55FE-4EA0D32BD1AE}"/>
              </a:ext>
            </a:extLst>
          </p:cNvPr>
          <p:cNvSpPr>
            <a:spLocks noGrp="1"/>
          </p:cNvSpPr>
          <p:nvPr>
            <p:ph type="sldNum" sz="quarter" idx="5"/>
          </p:nvPr>
        </p:nvSpPr>
        <p:spPr/>
        <p:txBody>
          <a:bodyPr/>
          <a:lstStyle/>
          <a:p>
            <a:fld id="{1AA0B119-BECA-4257-A2C1-D3F8BA9696F2}" type="slidenum">
              <a:rPr lang="nl-NL" smtClean="0"/>
              <a:t>11</a:t>
            </a:fld>
            <a:endParaRPr lang="nl-NL"/>
          </a:p>
        </p:txBody>
      </p:sp>
    </p:spTree>
    <p:extLst>
      <p:ext uri="{BB962C8B-B14F-4D97-AF65-F5344CB8AC3E}">
        <p14:creationId xmlns:p14="http://schemas.microsoft.com/office/powerpoint/2010/main" val="7726927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846509-F1DA-7787-1AC0-0A8F4B4ECD41}"/>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4FA25649-FC51-9AA7-60AC-00A95CF13F67}"/>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267739E5-25D6-7F86-22FE-38565F3CC60E}"/>
              </a:ext>
            </a:extLst>
          </p:cNvPr>
          <p:cNvSpPr>
            <a:spLocks noGrp="1"/>
          </p:cNvSpPr>
          <p:nvPr>
            <p:ph type="body" idx="1"/>
          </p:nvPr>
        </p:nvSpPr>
        <p:spPr/>
        <p:txBody>
          <a:bodyPr/>
          <a:lstStyle/>
          <a:p>
            <a:endParaRPr lang="nl-NL"/>
          </a:p>
        </p:txBody>
      </p:sp>
      <p:sp>
        <p:nvSpPr>
          <p:cNvPr id="4" name="Tijdelijke aanduiding voor dianummer 3">
            <a:extLst>
              <a:ext uri="{FF2B5EF4-FFF2-40B4-BE49-F238E27FC236}">
                <a16:creationId xmlns:a16="http://schemas.microsoft.com/office/drawing/2014/main" id="{F35641BC-3AED-330C-E398-9F78B4ACC1D2}"/>
              </a:ext>
            </a:extLst>
          </p:cNvPr>
          <p:cNvSpPr>
            <a:spLocks noGrp="1"/>
          </p:cNvSpPr>
          <p:nvPr>
            <p:ph type="sldNum" sz="quarter" idx="5"/>
          </p:nvPr>
        </p:nvSpPr>
        <p:spPr/>
        <p:txBody>
          <a:bodyPr/>
          <a:lstStyle/>
          <a:p>
            <a:fld id="{1AA0B119-BECA-4257-A2C1-D3F8BA9696F2}" type="slidenum">
              <a:rPr lang="nl-NL" smtClean="0"/>
              <a:t>12</a:t>
            </a:fld>
            <a:endParaRPr lang="nl-NL"/>
          </a:p>
        </p:txBody>
      </p:sp>
    </p:spTree>
    <p:extLst>
      <p:ext uri="{BB962C8B-B14F-4D97-AF65-F5344CB8AC3E}">
        <p14:creationId xmlns:p14="http://schemas.microsoft.com/office/powerpoint/2010/main" val="18091823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440E7C-98D1-4C59-816B-CF7E22FC81C4}"/>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9290A213-3C59-4B25-9DDE-6D1D6669867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25F4077E-2176-4274-A75B-8F8182020897}"/>
              </a:ext>
            </a:extLst>
          </p:cNvPr>
          <p:cNvSpPr>
            <a:spLocks noGrp="1"/>
          </p:cNvSpPr>
          <p:nvPr>
            <p:ph type="dt" sz="half" idx="10"/>
          </p:nvPr>
        </p:nvSpPr>
        <p:spPr/>
        <p:txBody>
          <a:bodyPr/>
          <a:lstStyle/>
          <a:p>
            <a:fld id="{389458F3-31F4-4E66-BB6E-3EFD697454EF}" type="datetimeFigureOut">
              <a:rPr lang="nl-NL" smtClean="0"/>
              <a:t>14-1-2025</a:t>
            </a:fld>
            <a:endParaRPr lang="nl-NL"/>
          </a:p>
        </p:txBody>
      </p:sp>
      <p:sp>
        <p:nvSpPr>
          <p:cNvPr id="5" name="Tijdelijke aanduiding voor voettekst 4">
            <a:extLst>
              <a:ext uri="{FF2B5EF4-FFF2-40B4-BE49-F238E27FC236}">
                <a16:creationId xmlns:a16="http://schemas.microsoft.com/office/drawing/2014/main" id="{83D2B49C-815E-42B8-9735-606F090162B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9CD74864-E678-4F6B-9618-6F834CEF69B8}"/>
              </a:ext>
            </a:extLst>
          </p:cNvPr>
          <p:cNvSpPr>
            <a:spLocks noGrp="1"/>
          </p:cNvSpPr>
          <p:nvPr>
            <p:ph type="sldNum" sz="quarter" idx="12"/>
          </p:nvPr>
        </p:nvSpPr>
        <p:spPr/>
        <p:txBody>
          <a:bodyPr/>
          <a:lstStyle/>
          <a:p>
            <a:fld id="{AD501EAB-9181-4798-9E25-70618621D34D}" type="slidenum">
              <a:rPr lang="nl-NL" smtClean="0"/>
              <a:t>‹nr.›</a:t>
            </a:fld>
            <a:endParaRPr lang="nl-NL"/>
          </a:p>
        </p:txBody>
      </p:sp>
    </p:spTree>
    <p:extLst>
      <p:ext uri="{BB962C8B-B14F-4D97-AF65-F5344CB8AC3E}">
        <p14:creationId xmlns:p14="http://schemas.microsoft.com/office/powerpoint/2010/main" val="16758694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CE9D3E-EA15-407A-A957-BAA8D84F9361}"/>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E650D85C-D752-4952-AF48-CBD54B1C5B77}"/>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117FB879-CCA5-42F3-8A9E-0D6C583CB5C6}"/>
              </a:ext>
            </a:extLst>
          </p:cNvPr>
          <p:cNvSpPr>
            <a:spLocks noGrp="1"/>
          </p:cNvSpPr>
          <p:nvPr>
            <p:ph type="dt" sz="half" idx="10"/>
          </p:nvPr>
        </p:nvSpPr>
        <p:spPr/>
        <p:txBody>
          <a:bodyPr/>
          <a:lstStyle/>
          <a:p>
            <a:fld id="{389458F3-31F4-4E66-BB6E-3EFD697454EF}" type="datetimeFigureOut">
              <a:rPr lang="nl-NL" smtClean="0"/>
              <a:t>14-1-2025</a:t>
            </a:fld>
            <a:endParaRPr lang="nl-NL"/>
          </a:p>
        </p:txBody>
      </p:sp>
      <p:sp>
        <p:nvSpPr>
          <p:cNvPr id="5" name="Tijdelijke aanduiding voor voettekst 4">
            <a:extLst>
              <a:ext uri="{FF2B5EF4-FFF2-40B4-BE49-F238E27FC236}">
                <a16:creationId xmlns:a16="http://schemas.microsoft.com/office/drawing/2014/main" id="{4C13E99D-9949-48E8-A5EF-007CF31BC78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37770A53-4924-425A-82BF-928D1724666C}"/>
              </a:ext>
            </a:extLst>
          </p:cNvPr>
          <p:cNvSpPr>
            <a:spLocks noGrp="1"/>
          </p:cNvSpPr>
          <p:nvPr>
            <p:ph type="sldNum" sz="quarter" idx="12"/>
          </p:nvPr>
        </p:nvSpPr>
        <p:spPr/>
        <p:txBody>
          <a:bodyPr/>
          <a:lstStyle/>
          <a:p>
            <a:fld id="{AD501EAB-9181-4798-9E25-70618621D34D}" type="slidenum">
              <a:rPr lang="nl-NL" smtClean="0"/>
              <a:t>‹nr.›</a:t>
            </a:fld>
            <a:endParaRPr lang="nl-NL"/>
          </a:p>
        </p:txBody>
      </p:sp>
    </p:spTree>
    <p:extLst>
      <p:ext uri="{BB962C8B-B14F-4D97-AF65-F5344CB8AC3E}">
        <p14:creationId xmlns:p14="http://schemas.microsoft.com/office/powerpoint/2010/main" val="7714423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8E5C2351-C859-4F3A-9E5B-A2172F151513}"/>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48DEEF3E-6ADD-439E-94DF-48A1AD5243DE}"/>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B66B3390-D7C6-486B-B396-82B731149D94}"/>
              </a:ext>
            </a:extLst>
          </p:cNvPr>
          <p:cNvSpPr>
            <a:spLocks noGrp="1"/>
          </p:cNvSpPr>
          <p:nvPr>
            <p:ph type="dt" sz="half" idx="10"/>
          </p:nvPr>
        </p:nvSpPr>
        <p:spPr/>
        <p:txBody>
          <a:bodyPr/>
          <a:lstStyle/>
          <a:p>
            <a:fld id="{389458F3-31F4-4E66-BB6E-3EFD697454EF}" type="datetimeFigureOut">
              <a:rPr lang="nl-NL" smtClean="0"/>
              <a:t>14-1-2025</a:t>
            </a:fld>
            <a:endParaRPr lang="nl-NL"/>
          </a:p>
        </p:txBody>
      </p:sp>
      <p:sp>
        <p:nvSpPr>
          <p:cNvPr id="5" name="Tijdelijke aanduiding voor voettekst 4">
            <a:extLst>
              <a:ext uri="{FF2B5EF4-FFF2-40B4-BE49-F238E27FC236}">
                <a16:creationId xmlns:a16="http://schemas.microsoft.com/office/drawing/2014/main" id="{6381E73D-4EF5-4915-A33C-ABF4D81BFC23}"/>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ADA627A-6919-490E-9455-9AF021ED9BA7}"/>
              </a:ext>
            </a:extLst>
          </p:cNvPr>
          <p:cNvSpPr>
            <a:spLocks noGrp="1"/>
          </p:cNvSpPr>
          <p:nvPr>
            <p:ph type="sldNum" sz="quarter" idx="12"/>
          </p:nvPr>
        </p:nvSpPr>
        <p:spPr/>
        <p:txBody>
          <a:bodyPr/>
          <a:lstStyle/>
          <a:p>
            <a:fld id="{AD501EAB-9181-4798-9E25-70618621D34D}" type="slidenum">
              <a:rPr lang="nl-NL" smtClean="0"/>
              <a:t>‹nr.›</a:t>
            </a:fld>
            <a:endParaRPr lang="nl-NL"/>
          </a:p>
        </p:txBody>
      </p:sp>
    </p:spTree>
    <p:extLst>
      <p:ext uri="{BB962C8B-B14F-4D97-AF65-F5344CB8AC3E}">
        <p14:creationId xmlns:p14="http://schemas.microsoft.com/office/powerpoint/2010/main" val="28587196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13F47D-C2C3-4FE4-AE1F-A1F2FBC8D916}"/>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C88076EF-A0A4-4B4D-9D5A-C67FD6203532}"/>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4F50FC0B-8FC5-4D25-9808-275631B467A6}"/>
              </a:ext>
            </a:extLst>
          </p:cNvPr>
          <p:cNvSpPr>
            <a:spLocks noGrp="1"/>
          </p:cNvSpPr>
          <p:nvPr>
            <p:ph type="dt" sz="half" idx="10"/>
          </p:nvPr>
        </p:nvSpPr>
        <p:spPr/>
        <p:txBody>
          <a:bodyPr/>
          <a:lstStyle/>
          <a:p>
            <a:fld id="{389458F3-31F4-4E66-BB6E-3EFD697454EF}" type="datetimeFigureOut">
              <a:rPr lang="nl-NL" smtClean="0"/>
              <a:t>14-1-2025</a:t>
            </a:fld>
            <a:endParaRPr lang="nl-NL"/>
          </a:p>
        </p:txBody>
      </p:sp>
      <p:sp>
        <p:nvSpPr>
          <p:cNvPr id="5" name="Tijdelijke aanduiding voor voettekst 4">
            <a:extLst>
              <a:ext uri="{FF2B5EF4-FFF2-40B4-BE49-F238E27FC236}">
                <a16:creationId xmlns:a16="http://schemas.microsoft.com/office/drawing/2014/main" id="{D2DDEE76-4898-4399-985D-CD625919C98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EF4D748-C4B0-4977-9440-4B7B63B98AD1}"/>
              </a:ext>
            </a:extLst>
          </p:cNvPr>
          <p:cNvSpPr>
            <a:spLocks noGrp="1"/>
          </p:cNvSpPr>
          <p:nvPr>
            <p:ph type="sldNum" sz="quarter" idx="12"/>
          </p:nvPr>
        </p:nvSpPr>
        <p:spPr/>
        <p:txBody>
          <a:bodyPr/>
          <a:lstStyle/>
          <a:p>
            <a:fld id="{AD501EAB-9181-4798-9E25-70618621D34D}" type="slidenum">
              <a:rPr lang="nl-NL" smtClean="0"/>
              <a:t>‹nr.›</a:t>
            </a:fld>
            <a:endParaRPr lang="nl-NL"/>
          </a:p>
        </p:txBody>
      </p:sp>
    </p:spTree>
    <p:extLst>
      <p:ext uri="{BB962C8B-B14F-4D97-AF65-F5344CB8AC3E}">
        <p14:creationId xmlns:p14="http://schemas.microsoft.com/office/powerpoint/2010/main" val="3960750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0BB8F50-CCD8-4878-89D8-2BD486092C7A}"/>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B25E92E0-82EE-47BE-9A87-B777DFD568C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D42E70E7-3943-467E-84CF-B2344294671E}"/>
              </a:ext>
            </a:extLst>
          </p:cNvPr>
          <p:cNvSpPr>
            <a:spLocks noGrp="1"/>
          </p:cNvSpPr>
          <p:nvPr>
            <p:ph type="dt" sz="half" idx="10"/>
          </p:nvPr>
        </p:nvSpPr>
        <p:spPr/>
        <p:txBody>
          <a:bodyPr/>
          <a:lstStyle/>
          <a:p>
            <a:fld id="{389458F3-31F4-4E66-BB6E-3EFD697454EF}" type="datetimeFigureOut">
              <a:rPr lang="nl-NL" smtClean="0"/>
              <a:t>14-1-2025</a:t>
            </a:fld>
            <a:endParaRPr lang="nl-NL"/>
          </a:p>
        </p:txBody>
      </p:sp>
      <p:sp>
        <p:nvSpPr>
          <p:cNvPr id="5" name="Tijdelijke aanduiding voor voettekst 4">
            <a:extLst>
              <a:ext uri="{FF2B5EF4-FFF2-40B4-BE49-F238E27FC236}">
                <a16:creationId xmlns:a16="http://schemas.microsoft.com/office/drawing/2014/main" id="{016F837A-0EE0-45C7-A610-893FEBA1FA3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FA424134-3FBB-4097-A530-BE9B4B7EBF5D}"/>
              </a:ext>
            </a:extLst>
          </p:cNvPr>
          <p:cNvSpPr>
            <a:spLocks noGrp="1"/>
          </p:cNvSpPr>
          <p:nvPr>
            <p:ph type="sldNum" sz="quarter" idx="12"/>
          </p:nvPr>
        </p:nvSpPr>
        <p:spPr/>
        <p:txBody>
          <a:bodyPr/>
          <a:lstStyle/>
          <a:p>
            <a:fld id="{AD501EAB-9181-4798-9E25-70618621D34D}" type="slidenum">
              <a:rPr lang="nl-NL" smtClean="0"/>
              <a:t>‹nr.›</a:t>
            </a:fld>
            <a:endParaRPr lang="nl-NL"/>
          </a:p>
        </p:txBody>
      </p:sp>
    </p:spTree>
    <p:extLst>
      <p:ext uri="{BB962C8B-B14F-4D97-AF65-F5344CB8AC3E}">
        <p14:creationId xmlns:p14="http://schemas.microsoft.com/office/powerpoint/2010/main" val="3995930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7F8C33-F7EF-418C-A2C1-02FCD9D587AD}"/>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D9F33100-5673-4F57-B078-9BD2E206D08E}"/>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B8FCC526-C6DC-44C4-88D0-FE88A2BD3F75}"/>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0E9D2CE5-F506-4EB9-ACA2-CC8061C52835}"/>
              </a:ext>
            </a:extLst>
          </p:cNvPr>
          <p:cNvSpPr>
            <a:spLocks noGrp="1"/>
          </p:cNvSpPr>
          <p:nvPr>
            <p:ph type="dt" sz="half" idx="10"/>
          </p:nvPr>
        </p:nvSpPr>
        <p:spPr/>
        <p:txBody>
          <a:bodyPr/>
          <a:lstStyle/>
          <a:p>
            <a:fld id="{389458F3-31F4-4E66-BB6E-3EFD697454EF}" type="datetimeFigureOut">
              <a:rPr lang="nl-NL" smtClean="0"/>
              <a:t>14-1-2025</a:t>
            </a:fld>
            <a:endParaRPr lang="nl-NL"/>
          </a:p>
        </p:txBody>
      </p:sp>
      <p:sp>
        <p:nvSpPr>
          <p:cNvPr id="6" name="Tijdelijke aanduiding voor voettekst 5">
            <a:extLst>
              <a:ext uri="{FF2B5EF4-FFF2-40B4-BE49-F238E27FC236}">
                <a16:creationId xmlns:a16="http://schemas.microsoft.com/office/drawing/2014/main" id="{86466735-6BD1-496E-924B-45EB966B85B1}"/>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8141CC78-6878-42E2-877F-10877AED74BC}"/>
              </a:ext>
            </a:extLst>
          </p:cNvPr>
          <p:cNvSpPr>
            <a:spLocks noGrp="1"/>
          </p:cNvSpPr>
          <p:nvPr>
            <p:ph type="sldNum" sz="quarter" idx="12"/>
          </p:nvPr>
        </p:nvSpPr>
        <p:spPr/>
        <p:txBody>
          <a:bodyPr/>
          <a:lstStyle/>
          <a:p>
            <a:fld id="{AD501EAB-9181-4798-9E25-70618621D34D}" type="slidenum">
              <a:rPr lang="nl-NL" smtClean="0"/>
              <a:t>‹nr.›</a:t>
            </a:fld>
            <a:endParaRPr lang="nl-NL"/>
          </a:p>
        </p:txBody>
      </p:sp>
    </p:spTree>
    <p:extLst>
      <p:ext uri="{BB962C8B-B14F-4D97-AF65-F5344CB8AC3E}">
        <p14:creationId xmlns:p14="http://schemas.microsoft.com/office/powerpoint/2010/main" val="41618737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43936F-DCCF-483E-B051-D767A990F4F8}"/>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41223C9D-6372-4869-8FAD-5475733C9F1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2A79483D-0608-42A5-8504-460D9E183E3B}"/>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DCE0D667-6E16-4D45-AEA2-CD27CC9E39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AD45C15E-7EFA-47D6-8D13-0602C74C8D4B}"/>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8D974E4D-9CE1-4FAB-92FF-6E1079035CF9}"/>
              </a:ext>
            </a:extLst>
          </p:cNvPr>
          <p:cNvSpPr>
            <a:spLocks noGrp="1"/>
          </p:cNvSpPr>
          <p:nvPr>
            <p:ph type="dt" sz="half" idx="10"/>
          </p:nvPr>
        </p:nvSpPr>
        <p:spPr/>
        <p:txBody>
          <a:bodyPr/>
          <a:lstStyle/>
          <a:p>
            <a:fld id="{389458F3-31F4-4E66-BB6E-3EFD697454EF}" type="datetimeFigureOut">
              <a:rPr lang="nl-NL" smtClean="0"/>
              <a:t>14-1-2025</a:t>
            </a:fld>
            <a:endParaRPr lang="nl-NL"/>
          </a:p>
        </p:txBody>
      </p:sp>
      <p:sp>
        <p:nvSpPr>
          <p:cNvPr id="8" name="Tijdelijke aanduiding voor voettekst 7">
            <a:extLst>
              <a:ext uri="{FF2B5EF4-FFF2-40B4-BE49-F238E27FC236}">
                <a16:creationId xmlns:a16="http://schemas.microsoft.com/office/drawing/2014/main" id="{BCF21B27-3A9F-4565-97A0-596C38B1D816}"/>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C42EF460-3F4A-49BF-86F5-86A438370FFA}"/>
              </a:ext>
            </a:extLst>
          </p:cNvPr>
          <p:cNvSpPr>
            <a:spLocks noGrp="1"/>
          </p:cNvSpPr>
          <p:nvPr>
            <p:ph type="sldNum" sz="quarter" idx="12"/>
          </p:nvPr>
        </p:nvSpPr>
        <p:spPr/>
        <p:txBody>
          <a:bodyPr/>
          <a:lstStyle/>
          <a:p>
            <a:fld id="{AD501EAB-9181-4798-9E25-70618621D34D}" type="slidenum">
              <a:rPr lang="nl-NL" smtClean="0"/>
              <a:t>‹nr.›</a:t>
            </a:fld>
            <a:endParaRPr lang="nl-NL"/>
          </a:p>
        </p:txBody>
      </p:sp>
    </p:spTree>
    <p:extLst>
      <p:ext uri="{BB962C8B-B14F-4D97-AF65-F5344CB8AC3E}">
        <p14:creationId xmlns:p14="http://schemas.microsoft.com/office/powerpoint/2010/main" val="19245453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57EE3FB-2E30-495B-AD58-F603B385037C}"/>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0D83FB65-9FFE-4BD4-953B-202620305BD3}"/>
              </a:ext>
            </a:extLst>
          </p:cNvPr>
          <p:cNvSpPr>
            <a:spLocks noGrp="1"/>
          </p:cNvSpPr>
          <p:nvPr>
            <p:ph type="dt" sz="half" idx="10"/>
          </p:nvPr>
        </p:nvSpPr>
        <p:spPr/>
        <p:txBody>
          <a:bodyPr/>
          <a:lstStyle/>
          <a:p>
            <a:fld id="{389458F3-31F4-4E66-BB6E-3EFD697454EF}" type="datetimeFigureOut">
              <a:rPr lang="nl-NL" smtClean="0"/>
              <a:t>14-1-2025</a:t>
            </a:fld>
            <a:endParaRPr lang="nl-NL"/>
          </a:p>
        </p:txBody>
      </p:sp>
      <p:sp>
        <p:nvSpPr>
          <p:cNvPr id="4" name="Tijdelijke aanduiding voor voettekst 3">
            <a:extLst>
              <a:ext uri="{FF2B5EF4-FFF2-40B4-BE49-F238E27FC236}">
                <a16:creationId xmlns:a16="http://schemas.microsoft.com/office/drawing/2014/main" id="{D64D9495-CF6C-43C3-8C26-809A112B16E1}"/>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3ED7DB2F-D15C-49F1-8308-1D991BA65CDD}"/>
              </a:ext>
            </a:extLst>
          </p:cNvPr>
          <p:cNvSpPr>
            <a:spLocks noGrp="1"/>
          </p:cNvSpPr>
          <p:nvPr>
            <p:ph type="sldNum" sz="quarter" idx="12"/>
          </p:nvPr>
        </p:nvSpPr>
        <p:spPr/>
        <p:txBody>
          <a:bodyPr/>
          <a:lstStyle/>
          <a:p>
            <a:fld id="{AD501EAB-9181-4798-9E25-70618621D34D}" type="slidenum">
              <a:rPr lang="nl-NL" smtClean="0"/>
              <a:t>‹nr.›</a:t>
            </a:fld>
            <a:endParaRPr lang="nl-NL"/>
          </a:p>
        </p:txBody>
      </p:sp>
    </p:spTree>
    <p:extLst>
      <p:ext uri="{BB962C8B-B14F-4D97-AF65-F5344CB8AC3E}">
        <p14:creationId xmlns:p14="http://schemas.microsoft.com/office/powerpoint/2010/main" val="14004789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7892A5A2-A26D-4B72-B455-61EF495FE5E9}"/>
              </a:ext>
            </a:extLst>
          </p:cNvPr>
          <p:cNvSpPr>
            <a:spLocks noGrp="1"/>
          </p:cNvSpPr>
          <p:nvPr>
            <p:ph type="dt" sz="half" idx="10"/>
          </p:nvPr>
        </p:nvSpPr>
        <p:spPr/>
        <p:txBody>
          <a:bodyPr/>
          <a:lstStyle/>
          <a:p>
            <a:fld id="{389458F3-31F4-4E66-BB6E-3EFD697454EF}" type="datetimeFigureOut">
              <a:rPr lang="nl-NL" smtClean="0"/>
              <a:t>14-1-2025</a:t>
            </a:fld>
            <a:endParaRPr lang="nl-NL"/>
          </a:p>
        </p:txBody>
      </p:sp>
      <p:sp>
        <p:nvSpPr>
          <p:cNvPr id="3" name="Tijdelijke aanduiding voor voettekst 2">
            <a:extLst>
              <a:ext uri="{FF2B5EF4-FFF2-40B4-BE49-F238E27FC236}">
                <a16:creationId xmlns:a16="http://schemas.microsoft.com/office/drawing/2014/main" id="{26DBBD85-0CC2-4A97-B27D-B46E0A660A24}"/>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1B613734-AF3F-4733-99FE-8CBD173D1261}"/>
              </a:ext>
            </a:extLst>
          </p:cNvPr>
          <p:cNvSpPr>
            <a:spLocks noGrp="1"/>
          </p:cNvSpPr>
          <p:nvPr>
            <p:ph type="sldNum" sz="quarter" idx="12"/>
          </p:nvPr>
        </p:nvSpPr>
        <p:spPr/>
        <p:txBody>
          <a:bodyPr/>
          <a:lstStyle/>
          <a:p>
            <a:fld id="{AD501EAB-9181-4798-9E25-70618621D34D}" type="slidenum">
              <a:rPr lang="nl-NL" smtClean="0"/>
              <a:t>‹nr.›</a:t>
            </a:fld>
            <a:endParaRPr lang="nl-NL"/>
          </a:p>
        </p:txBody>
      </p:sp>
    </p:spTree>
    <p:extLst>
      <p:ext uri="{BB962C8B-B14F-4D97-AF65-F5344CB8AC3E}">
        <p14:creationId xmlns:p14="http://schemas.microsoft.com/office/powerpoint/2010/main" val="25624462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18AFCAE-F689-4D5C-8FBB-FD4E3646D368}"/>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4E50C422-78D9-4348-B783-BFD0A8A7B16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B11FF24A-2999-4F39-A31E-05240E8138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F7FDFB67-6150-42C5-9C17-C298CCB2EF6B}"/>
              </a:ext>
            </a:extLst>
          </p:cNvPr>
          <p:cNvSpPr>
            <a:spLocks noGrp="1"/>
          </p:cNvSpPr>
          <p:nvPr>
            <p:ph type="dt" sz="half" idx="10"/>
          </p:nvPr>
        </p:nvSpPr>
        <p:spPr/>
        <p:txBody>
          <a:bodyPr/>
          <a:lstStyle/>
          <a:p>
            <a:fld id="{389458F3-31F4-4E66-BB6E-3EFD697454EF}" type="datetimeFigureOut">
              <a:rPr lang="nl-NL" smtClean="0"/>
              <a:t>14-1-2025</a:t>
            </a:fld>
            <a:endParaRPr lang="nl-NL"/>
          </a:p>
        </p:txBody>
      </p:sp>
      <p:sp>
        <p:nvSpPr>
          <p:cNvPr id="6" name="Tijdelijke aanduiding voor voettekst 5">
            <a:extLst>
              <a:ext uri="{FF2B5EF4-FFF2-40B4-BE49-F238E27FC236}">
                <a16:creationId xmlns:a16="http://schemas.microsoft.com/office/drawing/2014/main" id="{71C71570-19A3-432D-80EE-D8479CC37170}"/>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023E6D7C-1608-4E47-8638-5886614CC8DB}"/>
              </a:ext>
            </a:extLst>
          </p:cNvPr>
          <p:cNvSpPr>
            <a:spLocks noGrp="1"/>
          </p:cNvSpPr>
          <p:nvPr>
            <p:ph type="sldNum" sz="quarter" idx="12"/>
          </p:nvPr>
        </p:nvSpPr>
        <p:spPr/>
        <p:txBody>
          <a:bodyPr/>
          <a:lstStyle/>
          <a:p>
            <a:fld id="{AD501EAB-9181-4798-9E25-70618621D34D}" type="slidenum">
              <a:rPr lang="nl-NL" smtClean="0"/>
              <a:t>‹nr.›</a:t>
            </a:fld>
            <a:endParaRPr lang="nl-NL"/>
          </a:p>
        </p:txBody>
      </p:sp>
    </p:spTree>
    <p:extLst>
      <p:ext uri="{BB962C8B-B14F-4D97-AF65-F5344CB8AC3E}">
        <p14:creationId xmlns:p14="http://schemas.microsoft.com/office/powerpoint/2010/main" val="12177010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76DF05-425E-4FC0-B989-0353A18810C3}"/>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049640D7-CCEE-40C1-98BF-015A0D1B250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F50929EE-799E-4EFC-8100-0AD26A59FF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B582A421-10C6-4478-9011-A1AE1323D162}"/>
              </a:ext>
            </a:extLst>
          </p:cNvPr>
          <p:cNvSpPr>
            <a:spLocks noGrp="1"/>
          </p:cNvSpPr>
          <p:nvPr>
            <p:ph type="dt" sz="half" idx="10"/>
          </p:nvPr>
        </p:nvSpPr>
        <p:spPr/>
        <p:txBody>
          <a:bodyPr/>
          <a:lstStyle/>
          <a:p>
            <a:fld id="{389458F3-31F4-4E66-BB6E-3EFD697454EF}" type="datetimeFigureOut">
              <a:rPr lang="nl-NL" smtClean="0"/>
              <a:t>14-1-2025</a:t>
            </a:fld>
            <a:endParaRPr lang="nl-NL"/>
          </a:p>
        </p:txBody>
      </p:sp>
      <p:sp>
        <p:nvSpPr>
          <p:cNvPr id="6" name="Tijdelijke aanduiding voor voettekst 5">
            <a:extLst>
              <a:ext uri="{FF2B5EF4-FFF2-40B4-BE49-F238E27FC236}">
                <a16:creationId xmlns:a16="http://schemas.microsoft.com/office/drawing/2014/main" id="{88E9F4B5-2C47-41A8-B380-A144B01F92A2}"/>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E45347D4-6340-41C2-AD0E-1D69689E841A}"/>
              </a:ext>
            </a:extLst>
          </p:cNvPr>
          <p:cNvSpPr>
            <a:spLocks noGrp="1"/>
          </p:cNvSpPr>
          <p:nvPr>
            <p:ph type="sldNum" sz="quarter" idx="12"/>
          </p:nvPr>
        </p:nvSpPr>
        <p:spPr/>
        <p:txBody>
          <a:bodyPr/>
          <a:lstStyle/>
          <a:p>
            <a:fld id="{AD501EAB-9181-4798-9E25-70618621D34D}" type="slidenum">
              <a:rPr lang="nl-NL" smtClean="0"/>
              <a:t>‹nr.›</a:t>
            </a:fld>
            <a:endParaRPr lang="nl-NL"/>
          </a:p>
        </p:txBody>
      </p:sp>
    </p:spTree>
    <p:extLst>
      <p:ext uri="{BB962C8B-B14F-4D97-AF65-F5344CB8AC3E}">
        <p14:creationId xmlns:p14="http://schemas.microsoft.com/office/powerpoint/2010/main" val="16353916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4A3C1EBE-A967-4BBF-9A2D-DD4A0106FD6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4149B5A6-07DB-4E05-AA9F-BA29F0F542F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F96C1A33-2828-4786-A7E9-9059250A83F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9458F3-31F4-4E66-BB6E-3EFD697454EF}" type="datetimeFigureOut">
              <a:rPr lang="nl-NL" smtClean="0"/>
              <a:t>14-1-2025</a:t>
            </a:fld>
            <a:endParaRPr lang="nl-NL"/>
          </a:p>
        </p:txBody>
      </p:sp>
      <p:sp>
        <p:nvSpPr>
          <p:cNvPr id="5" name="Tijdelijke aanduiding voor voettekst 4">
            <a:extLst>
              <a:ext uri="{FF2B5EF4-FFF2-40B4-BE49-F238E27FC236}">
                <a16:creationId xmlns:a16="http://schemas.microsoft.com/office/drawing/2014/main" id="{9713107F-F0AD-4927-82D4-5EB0CEF9B90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C4D8AF62-4E0D-4261-99C7-46D00E49C9B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501EAB-9181-4798-9E25-70618621D34D}" type="slidenum">
              <a:rPr lang="nl-NL" smtClean="0"/>
              <a:t>‹nr.›</a:t>
            </a:fld>
            <a:endParaRPr lang="nl-NL"/>
          </a:p>
        </p:txBody>
      </p:sp>
    </p:spTree>
    <p:extLst>
      <p:ext uri="{BB962C8B-B14F-4D97-AF65-F5344CB8AC3E}">
        <p14:creationId xmlns:p14="http://schemas.microsoft.com/office/powerpoint/2010/main" val="31067800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2.png"/><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4.PNG"/><Relationship Id="rId7" Type="http://schemas.openxmlformats.org/officeDocument/2006/relationships/image" Target="../media/image6.jpg"/><Relationship Id="rId2" Type="http://schemas.openxmlformats.org/officeDocument/2006/relationships/image" Target="../media/image3.pn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2.png"/><Relationship Id="rId10" Type="http://schemas.openxmlformats.org/officeDocument/2006/relationships/image" Target="../media/image9.png"/><Relationship Id="rId4" Type="http://schemas.openxmlformats.org/officeDocument/2006/relationships/image" Target="../media/image5.png"/><Relationship Id="rId9"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s://tekster.nl/lesmethode/" TargetMode="External"/><Relationship Id="rId5" Type="http://schemas.openxmlformats.org/officeDocument/2006/relationships/hyperlink" Target="https://www.onderwijsvanmorgen.nl/het-vijffasenmodel-de-weg-naar-effectief-schrijven/" TargetMode="Externa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12.png"/><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hyperlink" Target="http://www.leerlijnen.nl/" TargetMode="External"/><Relationship Id="rId7" Type="http://schemas.microsoft.com/office/2007/relationships/hdphoto" Target="../media/hdphoto1.wdp"/><Relationship Id="rId2" Type="http://schemas.openxmlformats.org/officeDocument/2006/relationships/hyperlink" Target="http://www.nieuwleren.nl/" TargetMode="Externa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5.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1.xml"/><Relationship Id="rId13" Type="http://schemas.openxmlformats.org/officeDocument/2006/relationships/diagramColors" Target="../diagrams/colors2.xml"/><Relationship Id="rId18" Type="http://schemas.openxmlformats.org/officeDocument/2006/relationships/diagramColors" Target="../diagrams/colors3.xml"/><Relationship Id="rId3" Type="http://schemas.openxmlformats.org/officeDocument/2006/relationships/image" Target="../media/image2.png"/><Relationship Id="rId7" Type="http://schemas.openxmlformats.org/officeDocument/2006/relationships/diagramQuickStyle" Target="../diagrams/quickStyle1.xml"/><Relationship Id="rId12" Type="http://schemas.openxmlformats.org/officeDocument/2006/relationships/diagramQuickStyle" Target="../diagrams/quickStyle2.xml"/><Relationship Id="rId17" Type="http://schemas.openxmlformats.org/officeDocument/2006/relationships/diagramQuickStyle" Target="../diagrams/quickStyle3.xml"/><Relationship Id="rId2" Type="http://schemas.openxmlformats.org/officeDocument/2006/relationships/notesSlide" Target="../notesSlides/notesSlide2.xml"/><Relationship Id="rId16" Type="http://schemas.openxmlformats.org/officeDocument/2006/relationships/diagramLayout" Target="../diagrams/layout3.xml"/><Relationship Id="rId1" Type="http://schemas.openxmlformats.org/officeDocument/2006/relationships/slideLayout" Target="../slideLayouts/slideLayout2.xml"/><Relationship Id="rId6" Type="http://schemas.openxmlformats.org/officeDocument/2006/relationships/diagramLayout" Target="../diagrams/layout1.xml"/><Relationship Id="rId11" Type="http://schemas.openxmlformats.org/officeDocument/2006/relationships/diagramLayout" Target="../diagrams/layout2.xml"/><Relationship Id="rId5" Type="http://schemas.openxmlformats.org/officeDocument/2006/relationships/diagramData" Target="../diagrams/data1.xml"/><Relationship Id="rId15" Type="http://schemas.openxmlformats.org/officeDocument/2006/relationships/diagramData" Target="../diagrams/data3.xml"/><Relationship Id="rId10" Type="http://schemas.openxmlformats.org/officeDocument/2006/relationships/diagramData" Target="../diagrams/data2.xml"/><Relationship Id="rId19" Type="http://schemas.microsoft.com/office/2007/relationships/diagramDrawing" Target="../diagrams/drawing3.xml"/><Relationship Id="rId4" Type="http://schemas.microsoft.com/office/2007/relationships/hdphoto" Target="../media/hdphoto1.wdp"/><Relationship Id="rId9" Type="http://schemas.microsoft.com/office/2007/relationships/diagramDrawing" Target="../diagrams/drawing1.xml"/><Relationship Id="rId14" Type="http://schemas.microsoft.com/office/2007/relationships/diagramDrawing" Target="../diagrams/drawing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EF71974D-DB45-400C-8DFF-73F084A68820}"/>
              </a:ext>
            </a:extLst>
          </p:cNvPr>
          <p:cNvPicPr>
            <a:picLocks noChangeAspect="1"/>
          </p:cNvPicPr>
          <p:nvPr/>
        </p:nvPicPr>
        <p:blipFill rotWithShape="1">
          <a:blip r:embed="rId2"/>
          <a:srcRect t="10566"/>
          <a:stretch/>
        </p:blipFill>
        <p:spPr>
          <a:xfrm>
            <a:off x="0" y="0"/>
            <a:ext cx="12192000" cy="2804138"/>
          </a:xfrm>
          <a:prstGeom prst="rect">
            <a:avLst/>
          </a:prstGeom>
        </p:spPr>
      </p:pic>
      <p:pic>
        <p:nvPicPr>
          <p:cNvPr id="3" name="Afbeelding 2">
            <a:extLst>
              <a:ext uri="{FF2B5EF4-FFF2-40B4-BE49-F238E27FC236}">
                <a16:creationId xmlns:a16="http://schemas.microsoft.com/office/drawing/2014/main" id="{19530C56-6C76-427B-B2A6-8FD079B66A4D}"/>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p:spPr>
      </p:pic>
      <p:grpSp>
        <p:nvGrpSpPr>
          <p:cNvPr id="4" name="Groep 3">
            <a:extLst>
              <a:ext uri="{FF2B5EF4-FFF2-40B4-BE49-F238E27FC236}">
                <a16:creationId xmlns:a16="http://schemas.microsoft.com/office/drawing/2014/main" id="{53FA2413-B041-44F7-A5C6-2FE268A1E174}"/>
              </a:ext>
            </a:extLst>
          </p:cNvPr>
          <p:cNvGrpSpPr/>
          <p:nvPr/>
        </p:nvGrpSpPr>
        <p:grpSpPr>
          <a:xfrm>
            <a:off x="-117566" y="3676080"/>
            <a:ext cx="12356270" cy="708480"/>
            <a:chOff x="811130" y="0"/>
            <a:chExt cx="3982042" cy="708480"/>
          </a:xfr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grpSpPr>
        <p:sp>
          <p:nvSpPr>
            <p:cNvPr id="5" name="Rechthoek: afgeronde hoeken 4">
              <a:extLst>
                <a:ext uri="{FF2B5EF4-FFF2-40B4-BE49-F238E27FC236}">
                  <a16:creationId xmlns:a16="http://schemas.microsoft.com/office/drawing/2014/main" id="{7852FD71-60DE-4A64-9F33-D10FD3027E7E}"/>
                </a:ext>
              </a:extLst>
            </p:cNvPr>
            <p:cNvSpPr/>
            <p:nvPr/>
          </p:nvSpPr>
          <p:spPr>
            <a:xfrm>
              <a:off x="811130" y="0"/>
              <a:ext cx="3982042" cy="708480"/>
            </a:xfrm>
            <a:prstGeom prst="round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nl-NL"/>
            </a:p>
          </p:txBody>
        </p:sp>
        <p:sp>
          <p:nvSpPr>
            <p:cNvPr id="6" name="Rechthoek: afgeronde hoeken 4">
              <a:extLst>
                <a:ext uri="{FF2B5EF4-FFF2-40B4-BE49-F238E27FC236}">
                  <a16:creationId xmlns:a16="http://schemas.microsoft.com/office/drawing/2014/main" id="{CA392353-666D-466D-91A1-ECDBDB7E73F1}"/>
                </a:ext>
              </a:extLst>
            </p:cNvPr>
            <p:cNvSpPr txBox="1"/>
            <p:nvPr/>
          </p:nvSpPr>
          <p:spPr>
            <a:xfrm>
              <a:off x="836469" y="69170"/>
              <a:ext cx="3922118" cy="63931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50512" tIns="0" rIns="150512" bIns="0" numCol="1" spcCol="1270" anchor="ctr" anchorCtr="0">
              <a:noAutofit/>
            </a:bodyPr>
            <a:lstStyle/>
            <a:p>
              <a:pPr marL="0" lvl="0" indent="0" algn="ctr" defTabSz="1066800">
                <a:lnSpc>
                  <a:spcPct val="90000"/>
                </a:lnSpc>
                <a:spcBef>
                  <a:spcPct val="0"/>
                </a:spcBef>
                <a:spcAft>
                  <a:spcPct val="35000"/>
                </a:spcAft>
                <a:buNone/>
              </a:pPr>
              <a:r>
                <a:rPr lang="nl-NL" sz="4400" b="1" kern="1200" dirty="0"/>
                <a:t>Studiemorgen Doelgericht werken vanuit leerlijnen</a:t>
              </a:r>
              <a:endParaRPr lang="nl-NL" sz="2400" b="1" kern="1200" dirty="0"/>
            </a:p>
          </p:txBody>
        </p:sp>
      </p:grpSp>
    </p:spTree>
    <p:extLst>
      <p:ext uri="{BB962C8B-B14F-4D97-AF65-F5344CB8AC3E}">
        <p14:creationId xmlns:p14="http://schemas.microsoft.com/office/powerpoint/2010/main" val="37256167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672548" y="280551"/>
            <a:ext cx="10515600" cy="549273"/>
          </a:xfrm>
        </p:spPr>
        <p:txBody>
          <a:bodyPr>
            <a:noAutofit/>
          </a:bodyPr>
          <a:lstStyle/>
          <a:p>
            <a:r>
              <a:rPr lang="nl-NL" sz="3200" dirty="0">
                <a:solidFill>
                  <a:srgbClr val="87B632"/>
                </a:solidFill>
                <a:latin typeface="Arial Rounded MT Bold" panose="020F0704030504030204" pitchFamily="34" charset="0"/>
              </a:rPr>
              <a:t>Schrijfopdrachten, NRO</a:t>
            </a:r>
            <a:endParaRPr lang="nl-NL" sz="3200" dirty="0">
              <a:solidFill>
                <a:srgbClr val="66AB38"/>
              </a:solidFill>
              <a:latin typeface="Arial Rounded MT Bold" panose="020F0704030504030204" pitchFamily="34" charset="0"/>
            </a:endParaRPr>
          </a:p>
        </p:txBody>
      </p:sp>
      <p:pic>
        <p:nvPicPr>
          <p:cNvPr id="6" name="Afbeelding 5">
            <a:extLst>
              <a:ext uri="{FF2B5EF4-FFF2-40B4-BE49-F238E27FC236}">
                <a16:creationId xmlns:a16="http://schemas.microsoft.com/office/drawing/2014/main" id="{1B91844E-C877-4834-A203-6EEB1E7ED842}"/>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
        <p:nvSpPr>
          <p:cNvPr id="12" name="Tijdelijke aanduiding voor inhoud 11">
            <a:extLst>
              <a:ext uri="{FF2B5EF4-FFF2-40B4-BE49-F238E27FC236}">
                <a16:creationId xmlns:a16="http://schemas.microsoft.com/office/drawing/2014/main" id="{FD5B26E1-8CEE-F7B2-D7B9-5A60A56728D1}"/>
              </a:ext>
            </a:extLst>
          </p:cNvPr>
          <p:cNvSpPr>
            <a:spLocks noGrp="1"/>
          </p:cNvSpPr>
          <p:nvPr>
            <p:ph idx="1"/>
          </p:nvPr>
        </p:nvSpPr>
        <p:spPr>
          <a:xfrm>
            <a:off x="672548" y="993109"/>
            <a:ext cx="9233452" cy="4351338"/>
          </a:xfrm>
        </p:spPr>
        <p:txBody>
          <a:bodyPr/>
          <a:lstStyle/>
          <a:p>
            <a:pPr marL="0" indent="0" algn="l">
              <a:buNone/>
            </a:pPr>
            <a:r>
              <a:rPr lang="nl-NL" b="1" i="0" dirty="0">
                <a:solidFill>
                  <a:srgbClr val="013870"/>
                </a:solidFill>
                <a:effectLst/>
              </a:rPr>
              <a:t>Transferprobleem bij schrijfopdrachten</a:t>
            </a:r>
          </a:p>
          <a:p>
            <a:pPr marL="0" indent="0" algn="l">
              <a:buNone/>
            </a:pPr>
            <a:r>
              <a:rPr lang="nl-NL" sz="2400" b="0" i="0" dirty="0">
                <a:solidFill>
                  <a:srgbClr val="013870"/>
                </a:solidFill>
                <a:effectLst/>
              </a:rPr>
              <a:t>Veel leerlingen lukt het bovendien niet om de vaardigheden die ze met losse oefeningen hebben opgedaan, in te zetten bij het schrijven van teksten </a:t>
            </a:r>
            <a:r>
              <a:rPr lang="nl-NL" sz="2400" b="0" i="0" dirty="0">
                <a:solidFill>
                  <a:srgbClr val="8B6648"/>
                </a:solidFill>
                <a:effectLst/>
              </a:rPr>
              <a:t>(</a:t>
            </a:r>
            <a:r>
              <a:rPr lang="nl-NL" sz="2400" b="0" i="0" dirty="0" err="1">
                <a:solidFill>
                  <a:srgbClr val="8B6648"/>
                </a:solidFill>
                <a:effectLst/>
              </a:rPr>
              <a:t>Furey</a:t>
            </a:r>
            <a:r>
              <a:rPr lang="nl-NL" sz="2400" b="0" i="0" dirty="0">
                <a:solidFill>
                  <a:srgbClr val="8B6648"/>
                </a:solidFill>
                <a:effectLst/>
              </a:rPr>
              <a:t> et al., 2017).</a:t>
            </a:r>
            <a:r>
              <a:rPr lang="nl-NL" sz="2400" b="0" i="0" dirty="0">
                <a:solidFill>
                  <a:srgbClr val="013870"/>
                </a:solidFill>
                <a:effectLst/>
              </a:rPr>
              <a:t> Er vindt dan geen of beperkte transfer plaats van de oefeningen met voorbeeldzinnen naar de teksten die ze schrijven. </a:t>
            </a:r>
          </a:p>
          <a:p>
            <a:pPr marL="0" indent="0" algn="l">
              <a:buNone/>
            </a:pPr>
            <a:r>
              <a:rPr lang="nl-NL" sz="2400" b="0" i="1" dirty="0">
                <a:solidFill>
                  <a:srgbClr val="013870"/>
                </a:solidFill>
                <a:effectLst/>
              </a:rPr>
              <a:t>Enkel uitleg over veelvoorkomende formuleerfouten en oefenen met het formuleren van geïsoleerde voorbeeldzinnen is dus niet voldoende. </a:t>
            </a:r>
          </a:p>
          <a:p>
            <a:endParaRPr lang="nl-NL" dirty="0"/>
          </a:p>
        </p:txBody>
      </p:sp>
    </p:spTree>
    <p:extLst>
      <p:ext uri="{BB962C8B-B14F-4D97-AF65-F5344CB8AC3E}">
        <p14:creationId xmlns:p14="http://schemas.microsoft.com/office/powerpoint/2010/main" val="35230987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0117A0-BD6C-933B-18F1-7593638B0E75}"/>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10D6EAD1-DE7E-25BA-4C8B-A70E08BA869B}"/>
              </a:ext>
            </a:extLst>
          </p:cNvPr>
          <p:cNvSpPr>
            <a:spLocks noGrp="1"/>
          </p:cNvSpPr>
          <p:nvPr>
            <p:ph type="title"/>
          </p:nvPr>
        </p:nvSpPr>
        <p:spPr>
          <a:xfrm>
            <a:off x="672548" y="280551"/>
            <a:ext cx="10515600" cy="549273"/>
          </a:xfrm>
        </p:spPr>
        <p:txBody>
          <a:bodyPr>
            <a:noAutofit/>
          </a:bodyPr>
          <a:lstStyle/>
          <a:p>
            <a:r>
              <a:rPr lang="nl-NL" sz="3200" dirty="0">
                <a:solidFill>
                  <a:srgbClr val="87B632"/>
                </a:solidFill>
                <a:latin typeface="Arial Rounded MT Bold" panose="020F0704030504030204" pitchFamily="34" charset="0"/>
              </a:rPr>
              <a:t>Schrijfopdrachten, NRO</a:t>
            </a:r>
            <a:endParaRPr lang="nl-NL" sz="3200" dirty="0">
              <a:solidFill>
                <a:srgbClr val="66AB38"/>
              </a:solidFill>
              <a:latin typeface="Arial Rounded MT Bold" panose="020F0704030504030204" pitchFamily="34" charset="0"/>
            </a:endParaRPr>
          </a:p>
        </p:txBody>
      </p:sp>
      <p:pic>
        <p:nvPicPr>
          <p:cNvPr id="6" name="Afbeelding 5">
            <a:extLst>
              <a:ext uri="{FF2B5EF4-FFF2-40B4-BE49-F238E27FC236}">
                <a16:creationId xmlns:a16="http://schemas.microsoft.com/office/drawing/2014/main" id="{089A66A7-5E14-51F2-15A8-38949FA0CF60}"/>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
        <p:nvSpPr>
          <p:cNvPr id="12" name="Tijdelijke aanduiding voor inhoud 11">
            <a:extLst>
              <a:ext uri="{FF2B5EF4-FFF2-40B4-BE49-F238E27FC236}">
                <a16:creationId xmlns:a16="http://schemas.microsoft.com/office/drawing/2014/main" id="{5012B01A-B34A-4BEA-0609-120CD8E47347}"/>
              </a:ext>
            </a:extLst>
          </p:cNvPr>
          <p:cNvSpPr>
            <a:spLocks noGrp="1"/>
          </p:cNvSpPr>
          <p:nvPr>
            <p:ph idx="1"/>
          </p:nvPr>
        </p:nvSpPr>
        <p:spPr>
          <a:xfrm>
            <a:off x="672548" y="993109"/>
            <a:ext cx="9114182" cy="4351338"/>
          </a:xfrm>
        </p:spPr>
        <p:txBody>
          <a:bodyPr/>
          <a:lstStyle/>
          <a:p>
            <a:pPr marL="0" indent="0" algn="l">
              <a:buNone/>
            </a:pPr>
            <a:r>
              <a:rPr lang="nl-NL" b="1" i="0" dirty="0">
                <a:solidFill>
                  <a:srgbClr val="013870"/>
                </a:solidFill>
                <a:effectLst/>
              </a:rPr>
              <a:t>Expliciete instructie in zinsbouw effectief voor correcte zinsformulering</a:t>
            </a:r>
          </a:p>
          <a:p>
            <a:pPr marL="0" indent="0" algn="l">
              <a:buNone/>
            </a:pPr>
            <a:r>
              <a:rPr lang="nl-NL" sz="2400" b="0" i="0" dirty="0">
                <a:solidFill>
                  <a:srgbClr val="013870"/>
                </a:solidFill>
                <a:effectLst/>
              </a:rPr>
              <a:t>Bij expliciete instructie in zinsbouw leren leerlingen hoe zinnen zijn opgebouwd en hoe ze zinnen en zinsdelen kunnen samenvoegen tot complexe en samengestelde zinnen. </a:t>
            </a:r>
          </a:p>
          <a:p>
            <a:pPr marL="0" indent="0" algn="l">
              <a:buNone/>
            </a:pPr>
            <a:r>
              <a:rPr lang="nl-NL" sz="2400" b="0" i="0" dirty="0">
                <a:solidFill>
                  <a:srgbClr val="013870"/>
                </a:solidFill>
                <a:effectLst/>
              </a:rPr>
              <a:t>Een reviewstudie van 18 studies toont aan dat expliciete instructie in zinsopbouw effectief is: leerlingen konden dankzij de instructie beter zinnen met correcte woordvolgorde formuleren.</a:t>
            </a:r>
          </a:p>
        </p:txBody>
      </p:sp>
    </p:spTree>
    <p:extLst>
      <p:ext uri="{BB962C8B-B14F-4D97-AF65-F5344CB8AC3E}">
        <p14:creationId xmlns:p14="http://schemas.microsoft.com/office/powerpoint/2010/main" val="11482741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B849F7-1A58-D814-D279-4C70F5E91CF8}"/>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9833CE5F-3AD2-3420-401A-CFFB4B3C53F2}"/>
              </a:ext>
            </a:extLst>
          </p:cNvPr>
          <p:cNvSpPr>
            <a:spLocks noGrp="1"/>
          </p:cNvSpPr>
          <p:nvPr>
            <p:ph type="title"/>
          </p:nvPr>
        </p:nvSpPr>
        <p:spPr>
          <a:xfrm>
            <a:off x="672548" y="280551"/>
            <a:ext cx="10515600" cy="549273"/>
          </a:xfrm>
        </p:spPr>
        <p:txBody>
          <a:bodyPr>
            <a:noAutofit/>
          </a:bodyPr>
          <a:lstStyle/>
          <a:p>
            <a:r>
              <a:rPr lang="nl-NL" sz="3200" dirty="0">
                <a:solidFill>
                  <a:srgbClr val="87B632"/>
                </a:solidFill>
                <a:latin typeface="Arial Rounded MT Bold" panose="020F0704030504030204" pitchFamily="34" charset="0"/>
              </a:rPr>
              <a:t>Schrijfopdrachten, NRO</a:t>
            </a:r>
            <a:endParaRPr lang="nl-NL" sz="3200" dirty="0">
              <a:solidFill>
                <a:srgbClr val="66AB38"/>
              </a:solidFill>
              <a:latin typeface="Arial Rounded MT Bold" panose="020F0704030504030204" pitchFamily="34" charset="0"/>
            </a:endParaRPr>
          </a:p>
        </p:txBody>
      </p:sp>
      <p:pic>
        <p:nvPicPr>
          <p:cNvPr id="6" name="Afbeelding 5">
            <a:extLst>
              <a:ext uri="{FF2B5EF4-FFF2-40B4-BE49-F238E27FC236}">
                <a16:creationId xmlns:a16="http://schemas.microsoft.com/office/drawing/2014/main" id="{E02F69B1-3AE4-B297-0043-77E8B3270D7A}"/>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
        <p:nvSpPr>
          <p:cNvPr id="12" name="Tijdelijke aanduiding voor inhoud 11">
            <a:extLst>
              <a:ext uri="{FF2B5EF4-FFF2-40B4-BE49-F238E27FC236}">
                <a16:creationId xmlns:a16="http://schemas.microsoft.com/office/drawing/2014/main" id="{C8F36BA7-3B66-FD12-EDAF-410F6C148E90}"/>
              </a:ext>
            </a:extLst>
          </p:cNvPr>
          <p:cNvSpPr>
            <a:spLocks noGrp="1"/>
          </p:cNvSpPr>
          <p:nvPr>
            <p:ph idx="1"/>
          </p:nvPr>
        </p:nvSpPr>
        <p:spPr>
          <a:xfrm>
            <a:off x="672548" y="993109"/>
            <a:ext cx="10515600" cy="4351338"/>
          </a:xfrm>
        </p:spPr>
        <p:txBody>
          <a:bodyPr>
            <a:normAutofit/>
          </a:bodyPr>
          <a:lstStyle/>
          <a:p>
            <a:pPr marL="0" indent="0" algn="l">
              <a:buNone/>
            </a:pPr>
            <a:r>
              <a:rPr lang="nl-NL" sz="2400" b="0" i="0" dirty="0">
                <a:solidFill>
                  <a:srgbClr val="013870"/>
                </a:solidFill>
                <a:effectLst/>
              </a:rPr>
              <a:t>Een voorbeeld van een effectieve interventie in zinsbouw is </a:t>
            </a:r>
            <a:r>
              <a:rPr lang="nl-NL" sz="2400" b="0" i="1" dirty="0" err="1">
                <a:solidFill>
                  <a:srgbClr val="013870"/>
                </a:solidFill>
                <a:effectLst/>
              </a:rPr>
              <a:t>sentence</a:t>
            </a:r>
            <a:r>
              <a:rPr lang="nl-NL" sz="2400" b="0" i="1" dirty="0">
                <a:solidFill>
                  <a:srgbClr val="013870"/>
                </a:solidFill>
                <a:effectLst/>
              </a:rPr>
              <a:t> </a:t>
            </a:r>
            <a:r>
              <a:rPr lang="nl-NL" sz="2400" b="0" i="1" dirty="0" err="1">
                <a:solidFill>
                  <a:srgbClr val="013870"/>
                </a:solidFill>
                <a:effectLst/>
              </a:rPr>
              <a:t>combining</a:t>
            </a:r>
            <a:r>
              <a:rPr lang="nl-NL" sz="2400" b="0" i="1" dirty="0">
                <a:solidFill>
                  <a:srgbClr val="013870"/>
                </a:solidFill>
                <a:effectLst/>
              </a:rPr>
              <a:t> </a:t>
            </a:r>
            <a:r>
              <a:rPr lang="nl-NL" sz="2400" b="0" i="0" dirty="0">
                <a:solidFill>
                  <a:srgbClr val="013870"/>
                </a:solidFill>
                <a:effectLst/>
              </a:rPr>
              <a:t>(zinnen verbinden). De leerkracht doet dan voor hoe je twee of meer zinnen kan samenvoegen tot een samengestelde zin. Vervolgens oefenen de leerlingen dit met voorbeeldzinnen en moedigt de leerkracht de leerlingen aan om het geleerde zelf toe te passen bij het schrijven en reviseren van teksten. </a:t>
            </a:r>
          </a:p>
          <a:p>
            <a:pPr marL="0" indent="0" algn="l">
              <a:buNone/>
            </a:pPr>
            <a:r>
              <a:rPr lang="nl-NL" sz="2400" b="0" i="0" dirty="0">
                <a:solidFill>
                  <a:srgbClr val="013870"/>
                </a:solidFill>
                <a:effectLst/>
              </a:rPr>
              <a:t>Deze vorm van instructie heeft een positief effect op het correct formuleren van zinnen bij het schrijven van teksten door leerlingen van 10 tot 13 jaar oud </a:t>
            </a:r>
            <a:r>
              <a:rPr lang="nl-NL" sz="2400" b="0" i="0" dirty="0">
                <a:solidFill>
                  <a:srgbClr val="8B6648"/>
                </a:solidFill>
                <a:effectLst/>
              </a:rPr>
              <a:t>(Graham et al., 2012).</a:t>
            </a:r>
            <a:r>
              <a:rPr lang="nl-NL" sz="2400" b="0" i="0" dirty="0">
                <a:solidFill>
                  <a:srgbClr val="013870"/>
                </a:solidFill>
                <a:effectLst/>
              </a:rPr>
              <a:t>  </a:t>
            </a:r>
          </a:p>
        </p:txBody>
      </p:sp>
    </p:spTree>
    <p:extLst>
      <p:ext uri="{BB962C8B-B14F-4D97-AF65-F5344CB8AC3E}">
        <p14:creationId xmlns:p14="http://schemas.microsoft.com/office/powerpoint/2010/main" val="31607065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F84809-FF1C-6F10-6F1B-24AFF18EDD46}"/>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A62A5310-8BBF-E821-A377-C72FFB251455}"/>
              </a:ext>
            </a:extLst>
          </p:cNvPr>
          <p:cNvSpPr>
            <a:spLocks noGrp="1"/>
          </p:cNvSpPr>
          <p:nvPr>
            <p:ph type="title"/>
          </p:nvPr>
        </p:nvSpPr>
        <p:spPr>
          <a:xfrm>
            <a:off x="672548" y="280551"/>
            <a:ext cx="10515600" cy="549273"/>
          </a:xfrm>
        </p:spPr>
        <p:txBody>
          <a:bodyPr>
            <a:noAutofit/>
          </a:bodyPr>
          <a:lstStyle/>
          <a:p>
            <a:r>
              <a:rPr lang="nl-NL" sz="3200" dirty="0">
                <a:solidFill>
                  <a:srgbClr val="87B632"/>
                </a:solidFill>
                <a:latin typeface="Arial Rounded MT Bold" panose="020F0704030504030204" pitchFamily="34" charset="0"/>
              </a:rPr>
              <a:t>Schrijfopdrachten, NRO</a:t>
            </a:r>
            <a:endParaRPr lang="nl-NL" sz="3200" dirty="0">
              <a:solidFill>
                <a:srgbClr val="66AB38"/>
              </a:solidFill>
              <a:latin typeface="Arial Rounded MT Bold" panose="020F0704030504030204" pitchFamily="34" charset="0"/>
            </a:endParaRPr>
          </a:p>
        </p:txBody>
      </p:sp>
      <p:pic>
        <p:nvPicPr>
          <p:cNvPr id="6" name="Afbeelding 5">
            <a:extLst>
              <a:ext uri="{FF2B5EF4-FFF2-40B4-BE49-F238E27FC236}">
                <a16:creationId xmlns:a16="http://schemas.microsoft.com/office/drawing/2014/main" id="{7053EDF0-5C8F-6125-5773-DFB348338985}"/>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
        <p:nvSpPr>
          <p:cNvPr id="12" name="Tijdelijke aanduiding voor inhoud 11">
            <a:extLst>
              <a:ext uri="{FF2B5EF4-FFF2-40B4-BE49-F238E27FC236}">
                <a16:creationId xmlns:a16="http://schemas.microsoft.com/office/drawing/2014/main" id="{CBA66149-9A38-9708-0006-8EBB5EC7F60C}"/>
              </a:ext>
            </a:extLst>
          </p:cNvPr>
          <p:cNvSpPr>
            <a:spLocks noGrp="1"/>
          </p:cNvSpPr>
          <p:nvPr>
            <p:ph idx="1"/>
          </p:nvPr>
        </p:nvSpPr>
        <p:spPr>
          <a:xfrm>
            <a:off x="672548" y="993109"/>
            <a:ext cx="9471991" cy="4351338"/>
          </a:xfrm>
        </p:spPr>
        <p:txBody>
          <a:bodyPr/>
          <a:lstStyle/>
          <a:p>
            <a:pPr marL="0" indent="0" algn="l">
              <a:buNone/>
            </a:pPr>
            <a:r>
              <a:rPr lang="nl-NL" b="1" i="0" dirty="0">
                <a:solidFill>
                  <a:srgbClr val="013870"/>
                </a:solidFill>
                <a:effectLst/>
              </a:rPr>
              <a:t>Integratie schrijf- en grammaticaonderwijs effectief voor correcte zinsformulering </a:t>
            </a:r>
          </a:p>
          <a:p>
            <a:pPr marL="0" indent="0" algn="l">
              <a:buNone/>
            </a:pPr>
            <a:r>
              <a:rPr lang="nl-NL" sz="2400" b="0" i="0" dirty="0">
                <a:solidFill>
                  <a:srgbClr val="013870"/>
                </a:solidFill>
                <a:effectLst/>
              </a:rPr>
              <a:t>Ook integratie van onderdelen van grammaticaonderwijs met het schrijfonderwijs bevordert correcte zinsformuleringen in teksten. </a:t>
            </a:r>
          </a:p>
          <a:p>
            <a:pPr marL="0" indent="0" algn="l">
              <a:buNone/>
            </a:pPr>
            <a:r>
              <a:rPr lang="nl-NL" sz="2400" b="0" i="1" dirty="0">
                <a:solidFill>
                  <a:srgbClr val="8B6648"/>
                </a:solidFill>
                <a:effectLst/>
              </a:rPr>
              <a:t>Jones en collega’s (2013)</a:t>
            </a:r>
            <a:r>
              <a:rPr lang="nl-NL" sz="2400" b="0" i="1" dirty="0">
                <a:solidFill>
                  <a:srgbClr val="013870"/>
                </a:solidFill>
                <a:effectLst/>
              </a:rPr>
              <a:t> deden onderzoek bij 744 leerlingen van 12 en 13 jaar oud. Gedurende een schooljaar gaven de leraren geïntegreerd schrijf- en grammaticaonderwijs. Leerlingen leerden hoe grammaticale keuzes samenhangen met de communicatieve doelen van een tekst. Zo kun je met korte zinnen ergens de nadruk op leggen in een verhaal .</a:t>
            </a:r>
            <a:endParaRPr lang="nl-NL" b="0" i="1" dirty="0">
              <a:solidFill>
                <a:srgbClr val="013870"/>
              </a:solidFill>
              <a:effectLst/>
            </a:endParaRPr>
          </a:p>
        </p:txBody>
      </p:sp>
    </p:spTree>
    <p:extLst>
      <p:ext uri="{BB962C8B-B14F-4D97-AF65-F5344CB8AC3E}">
        <p14:creationId xmlns:p14="http://schemas.microsoft.com/office/powerpoint/2010/main" val="26818310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703385-E04E-B131-13CA-E0BAC8C54991}"/>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911DAFDB-A18D-A14B-3E32-345D44A6BF1D}"/>
              </a:ext>
            </a:extLst>
          </p:cNvPr>
          <p:cNvSpPr>
            <a:spLocks noGrp="1"/>
          </p:cNvSpPr>
          <p:nvPr>
            <p:ph type="title"/>
          </p:nvPr>
        </p:nvSpPr>
        <p:spPr>
          <a:xfrm>
            <a:off x="672548" y="280551"/>
            <a:ext cx="10515600" cy="549273"/>
          </a:xfrm>
        </p:spPr>
        <p:txBody>
          <a:bodyPr>
            <a:noAutofit/>
          </a:bodyPr>
          <a:lstStyle/>
          <a:p>
            <a:pPr marL="0" indent="0">
              <a:buNone/>
            </a:pPr>
            <a:r>
              <a:rPr lang="nl-NL" sz="3200" b="1" dirty="0">
                <a:solidFill>
                  <a:srgbClr val="002060"/>
                </a:solidFill>
              </a:rPr>
              <a:t>Schrijfonderwijs aan de hand van genres</a:t>
            </a:r>
          </a:p>
        </p:txBody>
      </p:sp>
      <p:pic>
        <p:nvPicPr>
          <p:cNvPr id="6" name="Afbeelding 5">
            <a:extLst>
              <a:ext uri="{FF2B5EF4-FFF2-40B4-BE49-F238E27FC236}">
                <a16:creationId xmlns:a16="http://schemas.microsoft.com/office/drawing/2014/main" id="{E7572CF6-65ED-B8B9-249D-1DC6BF5F2816}"/>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
        <p:nvSpPr>
          <p:cNvPr id="12" name="Tijdelijke aanduiding voor inhoud 11">
            <a:extLst>
              <a:ext uri="{FF2B5EF4-FFF2-40B4-BE49-F238E27FC236}">
                <a16:creationId xmlns:a16="http://schemas.microsoft.com/office/drawing/2014/main" id="{F7CCD8B7-BBAE-3219-2620-97EB3E1EBC4A}"/>
              </a:ext>
            </a:extLst>
          </p:cNvPr>
          <p:cNvSpPr>
            <a:spLocks noGrp="1"/>
          </p:cNvSpPr>
          <p:nvPr>
            <p:ph idx="1"/>
          </p:nvPr>
        </p:nvSpPr>
        <p:spPr>
          <a:xfrm>
            <a:off x="672548" y="993109"/>
            <a:ext cx="9915939" cy="4351338"/>
          </a:xfrm>
        </p:spPr>
        <p:txBody>
          <a:bodyPr/>
          <a:lstStyle/>
          <a:p>
            <a:pPr marL="0" indent="0">
              <a:buNone/>
            </a:pPr>
            <a:r>
              <a:rPr lang="nl-NL" sz="2400" dirty="0">
                <a:solidFill>
                  <a:srgbClr val="002060"/>
                </a:solidFill>
              </a:rPr>
              <a:t>Een genre is een groep teksten met een vergelijkbaar doel, opbouw of specifieke taalkenmerken</a:t>
            </a:r>
          </a:p>
          <a:p>
            <a:pPr marL="0" indent="0">
              <a:buNone/>
            </a:pPr>
            <a:endParaRPr lang="nl-NL" sz="2400" dirty="0">
              <a:solidFill>
                <a:srgbClr val="002060"/>
              </a:solidFill>
            </a:endParaRPr>
          </a:p>
          <a:p>
            <a:pPr marL="0" indent="0">
              <a:buNone/>
            </a:pPr>
            <a:r>
              <a:rPr lang="nl-NL" sz="2400" dirty="0">
                <a:solidFill>
                  <a:srgbClr val="002060"/>
                </a:solidFill>
              </a:rPr>
              <a:t>Hoofdgroepen:</a:t>
            </a:r>
          </a:p>
          <a:p>
            <a:r>
              <a:rPr lang="nl-NL" sz="2400" dirty="0">
                <a:solidFill>
                  <a:srgbClr val="87B632"/>
                </a:solidFill>
              </a:rPr>
              <a:t>Verhalende genres</a:t>
            </a:r>
          </a:p>
          <a:p>
            <a:r>
              <a:rPr lang="nl-NL" sz="2400" dirty="0">
                <a:solidFill>
                  <a:srgbClr val="87B632"/>
                </a:solidFill>
              </a:rPr>
              <a:t>Feitelijke genres</a:t>
            </a:r>
          </a:p>
          <a:p>
            <a:r>
              <a:rPr lang="nl-NL" sz="2400" dirty="0">
                <a:solidFill>
                  <a:srgbClr val="87B632"/>
                </a:solidFill>
              </a:rPr>
              <a:t>Waarderende genres</a:t>
            </a:r>
            <a:endParaRPr lang="nl-NL" dirty="0">
              <a:solidFill>
                <a:srgbClr val="87B632"/>
              </a:solidFill>
            </a:endParaRPr>
          </a:p>
        </p:txBody>
      </p:sp>
      <p:pic>
        <p:nvPicPr>
          <p:cNvPr id="2" name="Afbeelding 1">
            <a:extLst>
              <a:ext uri="{FF2B5EF4-FFF2-40B4-BE49-F238E27FC236}">
                <a16:creationId xmlns:a16="http://schemas.microsoft.com/office/drawing/2014/main" id="{6E6C9E88-F45F-3F7F-3FE1-6F1F80341B93}"/>
              </a:ext>
            </a:extLst>
          </p:cNvPr>
          <p:cNvPicPr>
            <a:picLocks noChangeAspect="1"/>
          </p:cNvPicPr>
          <p:nvPr/>
        </p:nvPicPr>
        <p:blipFill>
          <a:blip r:embed="rId5"/>
          <a:stretch>
            <a:fillRect/>
          </a:stretch>
        </p:blipFill>
        <p:spPr>
          <a:xfrm rot="730437">
            <a:off x="8029034" y="1734500"/>
            <a:ext cx="2496147" cy="3757255"/>
          </a:xfrm>
          <a:prstGeom prst="rect">
            <a:avLst/>
          </a:prstGeom>
        </p:spPr>
      </p:pic>
    </p:spTree>
    <p:extLst>
      <p:ext uri="{BB962C8B-B14F-4D97-AF65-F5344CB8AC3E}">
        <p14:creationId xmlns:p14="http://schemas.microsoft.com/office/powerpoint/2010/main" val="19996230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8E1E98-586D-C9FA-379F-2DCCFB7F3DF5}"/>
            </a:ext>
          </a:extLst>
        </p:cNvPr>
        <p:cNvGrpSpPr/>
        <p:nvPr/>
      </p:nvGrpSpPr>
      <p:grpSpPr>
        <a:xfrm>
          <a:off x="0" y="0"/>
          <a:ext cx="0" cy="0"/>
          <a:chOff x="0" y="0"/>
          <a:chExt cx="0" cy="0"/>
        </a:xfrm>
      </p:grpSpPr>
      <p:pic>
        <p:nvPicPr>
          <p:cNvPr id="6" name="Afbeelding 5">
            <a:extLst>
              <a:ext uri="{FF2B5EF4-FFF2-40B4-BE49-F238E27FC236}">
                <a16:creationId xmlns:a16="http://schemas.microsoft.com/office/drawing/2014/main" id="{CDFEC1C2-3631-77AC-5B1E-C657A1BFEF64}"/>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
        <p:nvSpPr>
          <p:cNvPr id="3" name="AutoShape 4">
            <a:extLst>
              <a:ext uri="{FF2B5EF4-FFF2-40B4-BE49-F238E27FC236}">
                <a16:creationId xmlns:a16="http://schemas.microsoft.com/office/drawing/2014/main" id="{99BA6D1C-C9CE-1722-731E-2D6A1F2ECDEA}"/>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graphicFrame>
        <p:nvGraphicFramePr>
          <p:cNvPr id="7" name="Tabel 6">
            <a:extLst>
              <a:ext uri="{FF2B5EF4-FFF2-40B4-BE49-F238E27FC236}">
                <a16:creationId xmlns:a16="http://schemas.microsoft.com/office/drawing/2014/main" id="{1D7141E3-C9C9-FB0C-9825-509A0F400CAA}"/>
              </a:ext>
            </a:extLst>
          </p:cNvPr>
          <p:cNvGraphicFramePr>
            <a:graphicFrameLocks noGrp="1"/>
          </p:cNvGraphicFramePr>
          <p:nvPr/>
        </p:nvGraphicFramePr>
        <p:xfrm>
          <a:off x="1782415" y="218662"/>
          <a:ext cx="7410754" cy="5548308"/>
        </p:xfrm>
        <a:graphic>
          <a:graphicData uri="http://schemas.openxmlformats.org/drawingml/2006/table">
            <a:tbl>
              <a:tblPr firstRow="1" bandRow="1">
                <a:tableStyleId>{5C22544A-7EE6-4342-B048-85BDC9FD1C3A}</a:tableStyleId>
              </a:tblPr>
              <a:tblGrid>
                <a:gridCol w="2255544">
                  <a:extLst>
                    <a:ext uri="{9D8B030D-6E8A-4147-A177-3AD203B41FA5}">
                      <a16:colId xmlns:a16="http://schemas.microsoft.com/office/drawing/2014/main" val="607569634"/>
                    </a:ext>
                  </a:extLst>
                </a:gridCol>
                <a:gridCol w="1939054">
                  <a:extLst>
                    <a:ext uri="{9D8B030D-6E8A-4147-A177-3AD203B41FA5}">
                      <a16:colId xmlns:a16="http://schemas.microsoft.com/office/drawing/2014/main" val="1050288384"/>
                    </a:ext>
                  </a:extLst>
                </a:gridCol>
                <a:gridCol w="3216156">
                  <a:extLst>
                    <a:ext uri="{9D8B030D-6E8A-4147-A177-3AD203B41FA5}">
                      <a16:colId xmlns:a16="http://schemas.microsoft.com/office/drawing/2014/main" val="2965604307"/>
                    </a:ext>
                  </a:extLst>
                </a:gridCol>
              </a:tblGrid>
              <a:tr h="298660">
                <a:tc gridSpan="3">
                  <a:txBody>
                    <a:bodyPr/>
                    <a:lstStyle/>
                    <a:p>
                      <a:r>
                        <a:rPr lang="nl-NL" sz="1400" dirty="0"/>
                        <a:t>Tien genres voor het basisonderwijs</a:t>
                      </a:r>
                    </a:p>
                  </a:txBody>
                  <a:tcPr/>
                </a:tc>
                <a:tc hMerge="1">
                  <a:txBody>
                    <a:bodyPr/>
                    <a:lstStyle/>
                    <a:p>
                      <a:endParaRPr lang="nl-NL" dirty="0"/>
                    </a:p>
                  </a:txBody>
                  <a:tcPr/>
                </a:tc>
                <a:tc hMerge="1">
                  <a:txBody>
                    <a:bodyPr/>
                    <a:lstStyle/>
                    <a:p>
                      <a:endParaRPr lang="nl-NL" dirty="0"/>
                    </a:p>
                  </a:txBody>
                  <a:tcPr/>
                </a:tc>
                <a:extLst>
                  <a:ext uri="{0D108BD9-81ED-4DB2-BD59-A6C34878D82A}">
                    <a16:rowId xmlns:a16="http://schemas.microsoft.com/office/drawing/2014/main" val="3129159343"/>
                  </a:ext>
                </a:extLst>
              </a:tr>
              <a:tr h="298660">
                <a:tc>
                  <a:txBody>
                    <a:bodyPr/>
                    <a:lstStyle/>
                    <a:p>
                      <a:r>
                        <a:rPr lang="nl-NL" sz="1400" b="1" dirty="0"/>
                        <a:t>Hoofdgenres</a:t>
                      </a:r>
                    </a:p>
                  </a:txBody>
                  <a:tcPr/>
                </a:tc>
                <a:tc>
                  <a:txBody>
                    <a:bodyPr/>
                    <a:lstStyle/>
                    <a:p>
                      <a:r>
                        <a:rPr lang="nl-NL" sz="1400" b="1" dirty="0"/>
                        <a:t>Genres</a:t>
                      </a:r>
                    </a:p>
                  </a:txBody>
                  <a:tcPr/>
                </a:tc>
                <a:tc>
                  <a:txBody>
                    <a:bodyPr/>
                    <a:lstStyle/>
                    <a:p>
                      <a:r>
                        <a:rPr lang="nl-NL" sz="1400" b="1" dirty="0"/>
                        <a:t>Wat doet dit genre?</a:t>
                      </a:r>
                    </a:p>
                  </a:txBody>
                  <a:tcPr/>
                </a:tc>
                <a:extLst>
                  <a:ext uri="{0D108BD9-81ED-4DB2-BD59-A6C34878D82A}">
                    <a16:rowId xmlns:a16="http://schemas.microsoft.com/office/drawing/2014/main" val="1125922908"/>
                  </a:ext>
                </a:extLst>
              </a:tr>
              <a:tr h="47707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400" dirty="0"/>
                        <a:t>Verhalende genres</a:t>
                      </a:r>
                    </a:p>
                  </a:txBody>
                  <a:tcPr/>
                </a:tc>
                <a:tc>
                  <a:txBody>
                    <a:bodyPr/>
                    <a:lstStyle/>
                    <a:p>
                      <a:r>
                        <a:rPr lang="nl-NL" sz="1400" dirty="0"/>
                        <a:t>Vertelling</a:t>
                      </a:r>
                    </a:p>
                  </a:txBody>
                  <a:tcPr/>
                </a:tc>
                <a:tc>
                  <a:txBody>
                    <a:bodyPr/>
                    <a:lstStyle/>
                    <a:p>
                      <a:r>
                        <a:rPr lang="nl-NL" sz="1400" dirty="0"/>
                        <a:t>Vertellen over een ervaring</a:t>
                      </a:r>
                    </a:p>
                  </a:txBody>
                  <a:tcPr/>
                </a:tc>
                <a:extLst>
                  <a:ext uri="{0D108BD9-81ED-4DB2-BD59-A6C34878D82A}">
                    <a16:rowId xmlns:a16="http://schemas.microsoft.com/office/drawing/2014/main" val="3268658659"/>
                  </a:ext>
                </a:extLst>
              </a:tr>
              <a:tr h="500474">
                <a:tc>
                  <a:txBody>
                    <a:bodyPr/>
                    <a:lstStyle/>
                    <a:p>
                      <a:endParaRPr lang="nl-NL" sz="1400" dirty="0"/>
                    </a:p>
                  </a:txBody>
                  <a:tcPr/>
                </a:tc>
                <a:tc>
                  <a:txBody>
                    <a:bodyPr/>
                    <a:lstStyle/>
                    <a:p>
                      <a:r>
                        <a:rPr lang="nl-NL" sz="1400" dirty="0"/>
                        <a:t>Verhaal</a:t>
                      </a:r>
                    </a:p>
                  </a:txBody>
                  <a:tcPr/>
                </a:tc>
                <a:tc>
                  <a:txBody>
                    <a:bodyPr/>
                    <a:lstStyle/>
                    <a:p>
                      <a:r>
                        <a:rPr lang="nl-NL" sz="1400" dirty="0"/>
                        <a:t>Een spannend verhaal vertellen</a:t>
                      </a:r>
                    </a:p>
                  </a:txBody>
                  <a:tcPr/>
                </a:tc>
                <a:extLst>
                  <a:ext uri="{0D108BD9-81ED-4DB2-BD59-A6C34878D82A}">
                    <a16:rowId xmlns:a16="http://schemas.microsoft.com/office/drawing/2014/main" val="3660062747"/>
                  </a:ext>
                </a:extLst>
              </a:tr>
              <a:tr h="454549">
                <a:tc>
                  <a:txBody>
                    <a:bodyPr/>
                    <a:lstStyle/>
                    <a:p>
                      <a:r>
                        <a:rPr lang="nl-NL" sz="1400" dirty="0"/>
                        <a:t>Feitelijke genres</a:t>
                      </a:r>
                    </a:p>
                  </a:txBody>
                  <a:tcPr/>
                </a:tc>
                <a:tc>
                  <a:txBody>
                    <a:bodyPr/>
                    <a:lstStyle/>
                    <a:p>
                      <a:r>
                        <a:rPr lang="nl-NL" sz="1400" dirty="0"/>
                        <a:t>Verslag</a:t>
                      </a:r>
                    </a:p>
                  </a:txBody>
                  <a:tcPr/>
                </a:tc>
                <a:tc>
                  <a:txBody>
                    <a:bodyPr/>
                    <a:lstStyle/>
                    <a:p>
                      <a:r>
                        <a:rPr lang="nl-NL" sz="1400" dirty="0"/>
                        <a:t>Verslag doen van een proces</a:t>
                      </a:r>
                    </a:p>
                  </a:txBody>
                  <a:tcPr/>
                </a:tc>
                <a:extLst>
                  <a:ext uri="{0D108BD9-81ED-4DB2-BD59-A6C34878D82A}">
                    <a16:rowId xmlns:a16="http://schemas.microsoft.com/office/drawing/2014/main" val="2829627980"/>
                  </a:ext>
                </a:extLst>
              </a:tr>
              <a:tr h="522653">
                <a:tc>
                  <a:txBody>
                    <a:bodyPr/>
                    <a:lstStyle/>
                    <a:p>
                      <a:endParaRPr lang="nl-NL" sz="1400" dirty="0"/>
                    </a:p>
                  </a:txBody>
                  <a:tcPr/>
                </a:tc>
                <a:tc>
                  <a:txBody>
                    <a:bodyPr/>
                    <a:lstStyle/>
                    <a:p>
                      <a:r>
                        <a:rPr lang="nl-NL" sz="1400" dirty="0"/>
                        <a:t>Beschrijving</a:t>
                      </a:r>
                    </a:p>
                  </a:txBody>
                  <a:tcPr/>
                </a:tc>
                <a:tc>
                  <a:txBody>
                    <a:bodyPr/>
                    <a:lstStyle/>
                    <a:p>
                      <a:r>
                        <a:rPr lang="nl-NL" sz="1400" dirty="0"/>
                        <a:t>Een verschijnsel beschrijven</a:t>
                      </a:r>
                    </a:p>
                  </a:txBody>
                  <a:tcPr/>
                </a:tc>
                <a:extLst>
                  <a:ext uri="{0D108BD9-81ED-4DB2-BD59-A6C34878D82A}">
                    <a16:rowId xmlns:a16="http://schemas.microsoft.com/office/drawing/2014/main" val="35755050"/>
                  </a:ext>
                </a:extLst>
              </a:tr>
              <a:tr h="477384">
                <a:tc>
                  <a:txBody>
                    <a:bodyPr/>
                    <a:lstStyle/>
                    <a:p>
                      <a:endParaRPr lang="nl-NL" sz="1400" dirty="0"/>
                    </a:p>
                  </a:txBody>
                  <a:tcPr/>
                </a:tc>
                <a:tc>
                  <a:txBody>
                    <a:bodyPr/>
                    <a:lstStyle/>
                    <a:p>
                      <a:r>
                        <a:rPr lang="nl-NL" sz="1400" dirty="0"/>
                        <a:t>Procedure</a:t>
                      </a:r>
                    </a:p>
                  </a:txBody>
                  <a:tcPr/>
                </a:tc>
                <a:tc>
                  <a:txBody>
                    <a:bodyPr/>
                    <a:lstStyle/>
                    <a:p>
                      <a:r>
                        <a:rPr lang="nl-NL" sz="1400" dirty="0"/>
                        <a:t>Instrueren of waarschuwen</a:t>
                      </a:r>
                    </a:p>
                  </a:txBody>
                  <a:tcPr/>
                </a:tc>
                <a:extLst>
                  <a:ext uri="{0D108BD9-81ED-4DB2-BD59-A6C34878D82A}">
                    <a16:rowId xmlns:a16="http://schemas.microsoft.com/office/drawing/2014/main" val="3307744428"/>
                  </a:ext>
                </a:extLst>
              </a:tr>
              <a:tr h="522653">
                <a:tc>
                  <a:txBody>
                    <a:bodyPr/>
                    <a:lstStyle/>
                    <a:p>
                      <a:endParaRPr lang="nl-NL" sz="1400"/>
                    </a:p>
                  </a:txBody>
                  <a:tcPr/>
                </a:tc>
                <a:tc>
                  <a:txBody>
                    <a:bodyPr/>
                    <a:lstStyle/>
                    <a:p>
                      <a:r>
                        <a:rPr lang="nl-NL" sz="1400" dirty="0"/>
                        <a:t>Verklaring</a:t>
                      </a:r>
                    </a:p>
                  </a:txBody>
                  <a:tcPr/>
                </a:tc>
                <a:tc>
                  <a:txBody>
                    <a:bodyPr/>
                    <a:lstStyle/>
                    <a:p>
                      <a:r>
                        <a:rPr lang="nl-NL" sz="1400" dirty="0"/>
                        <a:t>Een verschijnsel verklaren</a:t>
                      </a:r>
                    </a:p>
                  </a:txBody>
                  <a:tcPr/>
                </a:tc>
                <a:extLst>
                  <a:ext uri="{0D108BD9-81ED-4DB2-BD59-A6C34878D82A}">
                    <a16:rowId xmlns:a16="http://schemas.microsoft.com/office/drawing/2014/main" val="805632577"/>
                  </a:ext>
                </a:extLst>
              </a:tr>
              <a:tr h="500474">
                <a:tc>
                  <a:txBody>
                    <a:bodyPr/>
                    <a:lstStyle/>
                    <a:p>
                      <a:endParaRPr lang="nl-NL" sz="1400"/>
                    </a:p>
                  </a:txBody>
                  <a:tcPr/>
                </a:tc>
                <a:tc>
                  <a:txBody>
                    <a:bodyPr/>
                    <a:lstStyle/>
                    <a:p>
                      <a:r>
                        <a:rPr lang="nl-NL" sz="1400" dirty="0"/>
                        <a:t>Oproep/verzoek</a:t>
                      </a:r>
                    </a:p>
                  </a:txBody>
                  <a:tcPr/>
                </a:tc>
                <a:tc>
                  <a:txBody>
                    <a:bodyPr/>
                    <a:lstStyle/>
                    <a:p>
                      <a:r>
                        <a:rPr lang="nl-NL" sz="1400" dirty="0"/>
                        <a:t>Motiveren voor een actie</a:t>
                      </a:r>
                    </a:p>
                  </a:txBody>
                  <a:tcPr/>
                </a:tc>
                <a:extLst>
                  <a:ext uri="{0D108BD9-81ED-4DB2-BD59-A6C34878D82A}">
                    <a16:rowId xmlns:a16="http://schemas.microsoft.com/office/drawing/2014/main" val="881144745"/>
                  </a:ext>
                </a:extLst>
              </a:tr>
              <a:tr h="293163">
                <a:tc>
                  <a:txBody>
                    <a:bodyPr/>
                    <a:lstStyle/>
                    <a:p>
                      <a:r>
                        <a:rPr lang="nl-NL" sz="1400" dirty="0"/>
                        <a:t>Waarderende genres</a:t>
                      </a:r>
                    </a:p>
                  </a:txBody>
                  <a:tcPr/>
                </a:tc>
                <a:tc>
                  <a:txBody>
                    <a:bodyPr/>
                    <a:lstStyle/>
                    <a:p>
                      <a:r>
                        <a:rPr lang="nl-NL" sz="1400" dirty="0"/>
                        <a:t>Beschouwing</a:t>
                      </a:r>
                    </a:p>
                  </a:txBody>
                  <a:tcPr/>
                </a:tc>
                <a:tc>
                  <a:txBody>
                    <a:bodyPr/>
                    <a:lstStyle/>
                    <a:p>
                      <a:r>
                        <a:rPr lang="nl-NL" sz="1400" dirty="0"/>
                        <a:t>Gezichtspunten beschouwen</a:t>
                      </a:r>
                    </a:p>
                  </a:txBody>
                  <a:tcPr/>
                </a:tc>
                <a:extLst>
                  <a:ext uri="{0D108BD9-81ED-4DB2-BD59-A6C34878D82A}">
                    <a16:rowId xmlns:a16="http://schemas.microsoft.com/office/drawing/2014/main" val="948924386"/>
                  </a:ext>
                </a:extLst>
              </a:tr>
              <a:tr h="706552">
                <a:tc>
                  <a:txBody>
                    <a:bodyPr/>
                    <a:lstStyle/>
                    <a:p>
                      <a:endParaRPr lang="nl-NL" sz="1400"/>
                    </a:p>
                  </a:txBody>
                  <a:tcPr/>
                </a:tc>
                <a:tc>
                  <a:txBody>
                    <a:bodyPr/>
                    <a:lstStyle/>
                    <a:p>
                      <a:r>
                        <a:rPr lang="nl-NL" sz="1400" dirty="0"/>
                        <a:t>Betoog</a:t>
                      </a:r>
                    </a:p>
                  </a:txBody>
                  <a:tcPr/>
                </a:tc>
                <a:tc>
                  <a:txBody>
                    <a:bodyPr/>
                    <a:lstStyle/>
                    <a:p>
                      <a:r>
                        <a:rPr lang="nl-NL" sz="1400" dirty="0"/>
                        <a:t>Een standpunt onderbouwen</a:t>
                      </a:r>
                    </a:p>
                  </a:txBody>
                  <a:tcPr/>
                </a:tc>
                <a:extLst>
                  <a:ext uri="{0D108BD9-81ED-4DB2-BD59-A6C34878D82A}">
                    <a16:rowId xmlns:a16="http://schemas.microsoft.com/office/drawing/2014/main" val="2580224395"/>
                  </a:ext>
                </a:extLst>
              </a:tr>
              <a:tr h="472092">
                <a:tc>
                  <a:txBody>
                    <a:bodyPr/>
                    <a:lstStyle/>
                    <a:p>
                      <a:endParaRPr lang="nl-NL" sz="1400"/>
                    </a:p>
                  </a:txBody>
                  <a:tcPr/>
                </a:tc>
                <a:tc>
                  <a:txBody>
                    <a:bodyPr/>
                    <a:lstStyle/>
                    <a:p>
                      <a:r>
                        <a:rPr lang="nl-NL" sz="1400" dirty="0"/>
                        <a:t>Respons </a:t>
                      </a:r>
                    </a:p>
                  </a:txBody>
                  <a:tcPr/>
                </a:tc>
                <a:tc>
                  <a:txBody>
                    <a:bodyPr/>
                    <a:lstStyle/>
                    <a:p>
                      <a:r>
                        <a:rPr lang="nl-NL" sz="1400" dirty="0"/>
                        <a:t>Reageren op een (cultuur)uiting</a:t>
                      </a:r>
                    </a:p>
                  </a:txBody>
                  <a:tcPr/>
                </a:tc>
                <a:extLst>
                  <a:ext uri="{0D108BD9-81ED-4DB2-BD59-A6C34878D82A}">
                    <a16:rowId xmlns:a16="http://schemas.microsoft.com/office/drawing/2014/main" val="1752471943"/>
                  </a:ext>
                </a:extLst>
              </a:tr>
            </a:tbl>
          </a:graphicData>
        </a:graphic>
      </p:graphicFrame>
    </p:spTree>
    <p:extLst>
      <p:ext uri="{BB962C8B-B14F-4D97-AF65-F5344CB8AC3E}">
        <p14:creationId xmlns:p14="http://schemas.microsoft.com/office/powerpoint/2010/main" val="41369414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C3E923-DF87-2727-DB05-26AD18DCD1E6}"/>
            </a:ext>
          </a:extLst>
        </p:cNvPr>
        <p:cNvGrpSpPr/>
        <p:nvPr/>
      </p:nvGrpSpPr>
      <p:grpSpPr>
        <a:xfrm>
          <a:off x="0" y="0"/>
          <a:ext cx="0" cy="0"/>
          <a:chOff x="0" y="0"/>
          <a:chExt cx="0" cy="0"/>
        </a:xfrm>
      </p:grpSpPr>
      <p:pic>
        <p:nvPicPr>
          <p:cNvPr id="6" name="Afbeelding 5">
            <a:extLst>
              <a:ext uri="{FF2B5EF4-FFF2-40B4-BE49-F238E27FC236}">
                <a16:creationId xmlns:a16="http://schemas.microsoft.com/office/drawing/2014/main" id="{AE900183-E401-4D67-4EA4-359654D9F971}"/>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
        <p:nvSpPr>
          <p:cNvPr id="3" name="AutoShape 4">
            <a:extLst>
              <a:ext uri="{FF2B5EF4-FFF2-40B4-BE49-F238E27FC236}">
                <a16:creationId xmlns:a16="http://schemas.microsoft.com/office/drawing/2014/main" id="{0FC6B301-1ED7-1922-CE69-90CA69CDC83C}"/>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graphicFrame>
        <p:nvGraphicFramePr>
          <p:cNvPr id="7" name="Tabel 6">
            <a:extLst>
              <a:ext uri="{FF2B5EF4-FFF2-40B4-BE49-F238E27FC236}">
                <a16:creationId xmlns:a16="http://schemas.microsoft.com/office/drawing/2014/main" id="{6B16880B-D112-ABAB-BF7C-8DBB64C01079}"/>
              </a:ext>
            </a:extLst>
          </p:cNvPr>
          <p:cNvGraphicFramePr>
            <a:graphicFrameLocks noGrp="1"/>
          </p:cNvGraphicFramePr>
          <p:nvPr/>
        </p:nvGraphicFramePr>
        <p:xfrm>
          <a:off x="99389" y="66262"/>
          <a:ext cx="11509514" cy="5800186"/>
        </p:xfrm>
        <a:graphic>
          <a:graphicData uri="http://schemas.openxmlformats.org/drawingml/2006/table">
            <a:tbl>
              <a:tblPr firstRow="1" bandRow="1">
                <a:tableStyleId>{5C22544A-7EE6-4342-B048-85BDC9FD1C3A}</a:tableStyleId>
              </a:tblPr>
              <a:tblGrid>
                <a:gridCol w="2255544">
                  <a:extLst>
                    <a:ext uri="{9D8B030D-6E8A-4147-A177-3AD203B41FA5}">
                      <a16:colId xmlns:a16="http://schemas.microsoft.com/office/drawing/2014/main" val="607569634"/>
                    </a:ext>
                  </a:extLst>
                </a:gridCol>
                <a:gridCol w="1939054">
                  <a:extLst>
                    <a:ext uri="{9D8B030D-6E8A-4147-A177-3AD203B41FA5}">
                      <a16:colId xmlns:a16="http://schemas.microsoft.com/office/drawing/2014/main" val="1050288384"/>
                    </a:ext>
                  </a:extLst>
                </a:gridCol>
                <a:gridCol w="3216156">
                  <a:extLst>
                    <a:ext uri="{9D8B030D-6E8A-4147-A177-3AD203B41FA5}">
                      <a16:colId xmlns:a16="http://schemas.microsoft.com/office/drawing/2014/main" val="2965604307"/>
                    </a:ext>
                  </a:extLst>
                </a:gridCol>
                <a:gridCol w="4098760">
                  <a:extLst>
                    <a:ext uri="{9D8B030D-6E8A-4147-A177-3AD203B41FA5}">
                      <a16:colId xmlns:a16="http://schemas.microsoft.com/office/drawing/2014/main" val="1956382909"/>
                    </a:ext>
                  </a:extLst>
                </a:gridCol>
              </a:tblGrid>
              <a:tr h="298660">
                <a:tc gridSpan="3">
                  <a:txBody>
                    <a:bodyPr/>
                    <a:lstStyle/>
                    <a:p>
                      <a:r>
                        <a:rPr lang="nl-NL" sz="1400" dirty="0"/>
                        <a:t>Tien genres voor het basisonderwijs</a:t>
                      </a:r>
                    </a:p>
                  </a:txBody>
                  <a:tcPr/>
                </a:tc>
                <a:tc hMerge="1">
                  <a:txBody>
                    <a:bodyPr/>
                    <a:lstStyle/>
                    <a:p>
                      <a:endParaRPr lang="nl-NL" dirty="0"/>
                    </a:p>
                  </a:txBody>
                  <a:tcPr/>
                </a:tc>
                <a:tc hMerge="1">
                  <a:txBody>
                    <a:bodyPr/>
                    <a:lstStyle/>
                    <a:p>
                      <a:endParaRPr lang="nl-NL" dirty="0"/>
                    </a:p>
                  </a:txBody>
                  <a:tcPr/>
                </a:tc>
                <a:tc>
                  <a:txBody>
                    <a:bodyPr/>
                    <a:lstStyle/>
                    <a:p>
                      <a:endParaRPr lang="nl-NL" sz="1400" dirty="0"/>
                    </a:p>
                  </a:txBody>
                  <a:tcPr/>
                </a:tc>
                <a:extLst>
                  <a:ext uri="{0D108BD9-81ED-4DB2-BD59-A6C34878D82A}">
                    <a16:rowId xmlns:a16="http://schemas.microsoft.com/office/drawing/2014/main" val="3129159343"/>
                  </a:ext>
                </a:extLst>
              </a:tr>
              <a:tr h="298660">
                <a:tc>
                  <a:txBody>
                    <a:bodyPr/>
                    <a:lstStyle/>
                    <a:p>
                      <a:r>
                        <a:rPr lang="nl-NL" sz="1400" b="1" dirty="0"/>
                        <a:t>Hoofdgenres</a:t>
                      </a:r>
                    </a:p>
                  </a:txBody>
                  <a:tcPr/>
                </a:tc>
                <a:tc>
                  <a:txBody>
                    <a:bodyPr/>
                    <a:lstStyle/>
                    <a:p>
                      <a:r>
                        <a:rPr lang="nl-NL" sz="1400" b="1" dirty="0"/>
                        <a:t>Genres</a:t>
                      </a:r>
                    </a:p>
                  </a:txBody>
                  <a:tcPr/>
                </a:tc>
                <a:tc>
                  <a:txBody>
                    <a:bodyPr/>
                    <a:lstStyle/>
                    <a:p>
                      <a:r>
                        <a:rPr lang="nl-NL" sz="1400" b="1" dirty="0"/>
                        <a:t>Wat doet dit genre?</a:t>
                      </a:r>
                    </a:p>
                  </a:txBody>
                  <a:tcPr/>
                </a:tc>
                <a:tc>
                  <a:txBody>
                    <a:bodyPr/>
                    <a:lstStyle/>
                    <a:p>
                      <a:r>
                        <a:rPr lang="nl-NL" sz="1400" b="1" dirty="0"/>
                        <a:t>Mogelijke schrijfopdracht</a:t>
                      </a:r>
                    </a:p>
                  </a:txBody>
                  <a:tcPr/>
                </a:tc>
                <a:extLst>
                  <a:ext uri="{0D108BD9-81ED-4DB2-BD59-A6C34878D82A}">
                    <a16:rowId xmlns:a16="http://schemas.microsoft.com/office/drawing/2014/main" val="1125922908"/>
                  </a:ext>
                </a:extLst>
              </a:tr>
              <a:tr h="47707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400" dirty="0"/>
                        <a:t>Verhalende genres</a:t>
                      </a:r>
                    </a:p>
                  </a:txBody>
                  <a:tcPr/>
                </a:tc>
                <a:tc>
                  <a:txBody>
                    <a:bodyPr/>
                    <a:lstStyle/>
                    <a:p>
                      <a:r>
                        <a:rPr lang="nl-NL" sz="1400" dirty="0"/>
                        <a:t>Vertelling</a:t>
                      </a:r>
                    </a:p>
                  </a:txBody>
                  <a:tcPr/>
                </a:tc>
                <a:tc>
                  <a:txBody>
                    <a:bodyPr/>
                    <a:lstStyle/>
                    <a:p>
                      <a:r>
                        <a:rPr lang="nl-NL" sz="1400" dirty="0"/>
                        <a:t>Vertellen over een ervaring</a:t>
                      </a:r>
                    </a:p>
                  </a:txBody>
                  <a:tcPr/>
                </a:tc>
                <a:tc>
                  <a:txBody>
                    <a:bodyPr/>
                    <a:lstStyle/>
                    <a:p>
                      <a:r>
                        <a:rPr lang="nl-NL" sz="1400" dirty="0"/>
                        <a:t>Schrijf een tekst over hoe het ging toen je leerde fietsen</a:t>
                      </a:r>
                    </a:p>
                  </a:txBody>
                  <a:tcPr/>
                </a:tc>
                <a:extLst>
                  <a:ext uri="{0D108BD9-81ED-4DB2-BD59-A6C34878D82A}">
                    <a16:rowId xmlns:a16="http://schemas.microsoft.com/office/drawing/2014/main" val="3268658659"/>
                  </a:ext>
                </a:extLst>
              </a:tr>
              <a:tr h="500474">
                <a:tc>
                  <a:txBody>
                    <a:bodyPr/>
                    <a:lstStyle/>
                    <a:p>
                      <a:endParaRPr lang="nl-NL" sz="1400" dirty="0"/>
                    </a:p>
                  </a:txBody>
                  <a:tcPr/>
                </a:tc>
                <a:tc>
                  <a:txBody>
                    <a:bodyPr/>
                    <a:lstStyle/>
                    <a:p>
                      <a:r>
                        <a:rPr lang="nl-NL" sz="1400" dirty="0"/>
                        <a:t>Verhaal</a:t>
                      </a:r>
                    </a:p>
                  </a:txBody>
                  <a:tcPr/>
                </a:tc>
                <a:tc>
                  <a:txBody>
                    <a:bodyPr/>
                    <a:lstStyle/>
                    <a:p>
                      <a:r>
                        <a:rPr lang="nl-NL" sz="1400" dirty="0"/>
                        <a:t>Een spannend verhaal vertellen</a:t>
                      </a:r>
                    </a:p>
                  </a:txBody>
                  <a:tcPr/>
                </a:tc>
                <a:tc>
                  <a:txBody>
                    <a:bodyPr/>
                    <a:lstStyle/>
                    <a:p>
                      <a:r>
                        <a:rPr lang="nl-NL" sz="1400" dirty="0"/>
                        <a:t>Schrijf een verhaal over een fietstochtje waarbij iets goed misgaat</a:t>
                      </a:r>
                    </a:p>
                  </a:txBody>
                  <a:tcPr/>
                </a:tc>
                <a:extLst>
                  <a:ext uri="{0D108BD9-81ED-4DB2-BD59-A6C34878D82A}">
                    <a16:rowId xmlns:a16="http://schemas.microsoft.com/office/drawing/2014/main" val="3660062747"/>
                  </a:ext>
                </a:extLst>
              </a:tr>
              <a:tr h="454549">
                <a:tc>
                  <a:txBody>
                    <a:bodyPr/>
                    <a:lstStyle/>
                    <a:p>
                      <a:r>
                        <a:rPr lang="nl-NL" sz="1400" dirty="0"/>
                        <a:t>Feitelijke genres</a:t>
                      </a:r>
                    </a:p>
                  </a:txBody>
                  <a:tcPr/>
                </a:tc>
                <a:tc>
                  <a:txBody>
                    <a:bodyPr/>
                    <a:lstStyle/>
                    <a:p>
                      <a:r>
                        <a:rPr lang="nl-NL" sz="1400" dirty="0"/>
                        <a:t>Verslag</a:t>
                      </a:r>
                    </a:p>
                  </a:txBody>
                  <a:tcPr/>
                </a:tc>
                <a:tc>
                  <a:txBody>
                    <a:bodyPr/>
                    <a:lstStyle/>
                    <a:p>
                      <a:r>
                        <a:rPr lang="nl-NL" sz="1400" dirty="0"/>
                        <a:t>Verslag doen van een proces</a:t>
                      </a:r>
                    </a:p>
                  </a:txBody>
                  <a:tcPr/>
                </a:tc>
                <a:tc>
                  <a:txBody>
                    <a:bodyPr/>
                    <a:lstStyle/>
                    <a:p>
                      <a:r>
                        <a:rPr lang="nl-NL" sz="1400" dirty="0"/>
                        <a:t>Schrijf een korte tekst over de geschiedenis van de fiets</a:t>
                      </a:r>
                    </a:p>
                  </a:txBody>
                  <a:tcPr/>
                </a:tc>
                <a:extLst>
                  <a:ext uri="{0D108BD9-81ED-4DB2-BD59-A6C34878D82A}">
                    <a16:rowId xmlns:a16="http://schemas.microsoft.com/office/drawing/2014/main" val="2829627980"/>
                  </a:ext>
                </a:extLst>
              </a:tr>
              <a:tr h="522653">
                <a:tc>
                  <a:txBody>
                    <a:bodyPr/>
                    <a:lstStyle/>
                    <a:p>
                      <a:endParaRPr lang="nl-NL" sz="1400" dirty="0"/>
                    </a:p>
                  </a:txBody>
                  <a:tcPr/>
                </a:tc>
                <a:tc>
                  <a:txBody>
                    <a:bodyPr/>
                    <a:lstStyle/>
                    <a:p>
                      <a:r>
                        <a:rPr lang="nl-NL" sz="1400" dirty="0"/>
                        <a:t>Beschrijving</a:t>
                      </a:r>
                    </a:p>
                  </a:txBody>
                  <a:tcPr/>
                </a:tc>
                <a:tc>
                  <a:txBody>
                    <a:bodyPr/>
                    <a:lstStyle/>
                    <a:p>
                      <a:r>
                        <a:rPr lang="nl-NL" sz="1400" dirty="0"/>
                        <a:t>Een verschijnsel beschrijven</a:t>
                      </a:r>
                    </a:p>
                  </a:txBody>
                  <a:tcPr/>
                </a:tc>
                <a:tc>
                  <a:txBody>
                    <a:bodyPr/>
                    <a:lstStyle/>
                    <a:p>
                      <a:r>
                        <a:rPr lang="nl-NL" sz="1400" dirty="0"/>
                        <a:t>Beschrijf verschillende typen fietsen die bij je thuis zijn of die je wilt hebben</a:t>
                      </a:r>
                    </a:p>
                  </a:txBody>
                  <a:tcPr/>
                </a:tc>
                <a:extLst>
                  <a:ext uri="{0D108BD9-81ED-4DB2-BD59-A6C34878D82A}">
                    <a16:rowId xmlns:a16="http://schemas.microsoft.com/office/drawing/2014/main" val="35755050"/>
                  </a:ext>
                </a:extLst>
              </a:tr>
              <a:tr h="477384">
                <a:tc>
                  <a:txBody>
                    <a:bodyPr/>
                    <a:lstStyle/>
                    <a:p>
                      <a:endParaRPr lang="nl-NL" sz="1400" dirty="0"/>
                    </a:p>
                  </a:txBody>
                  <a:tcPr/>
                </a:tc>
                <a:tc>
                  <a:txBody>
                    <a:bodyPr/>
                    <a:lstStyle/>
                    <a:p>
                      <a:r>
                        <a:rPr lang="nl-NL" sz="1400" dirty="0"/>
                        <a:t>Procedure</a:t>
                      </a:r>
                    </a:p>
                  </a:txBody>
                  <a:tcPr/>
                </a:tc>
                <a:tc>
                  <a:txBody>
                    <a:bodyPr/>
                    <a:lstStyle/>
                    <a:p>
                      <a:r>
                        <a:rPr lang="nl-NL" sz="1400" dirty="0"/>
                        <a:t>Instrueren of waarschuwen</a:t>
                      </a:r>
                    </a:p>
                  </a:txBody>
                  <a:tcPr/>
                </a:tc>
                <a:tc>
                  <a:txBody>
                    <a:bodyPr/>
                    <a:lstStyle/>
                    <a:p>
                      <a:r>
                        <a:rPr lang="nl-NL" sz="1400" dirty="0"/>
                        <a:t>Schrijf een tekst over hoe je een afgelopen ketting weer op je fiets kunt zetten.</a:t>
                      </a:r>
                    </a:p>
                  </a:txBody>
                  <a:tcPr/>
                </a:tc>
                <a:extLst>
                  <a:ext uri="{0D108BD9-81ED-4DB2-BD59-A6C34878D82A}">
                    <a16:rowId xmlns:a16="http://schemas.microsoft.com/office/drawing/2014/main" val="3307744428"/>
                  </a:ext>
                </a:extLst>
              </a:tr>
              <a:tr h="522653">
                <a:tc>
                  <a:txBody>
                    <a:bodyPr/>
                    <a:lstStyle/>
                    <a:p>
                      <a:endParaRPr lang="nl-NL" sz="1400"/>
                    </a:p>
                  </a:txBody>
                  <a:tcPr/>
                </a:tc>
                <a:tc>
                  <a:txBody>
                    <a:bodyPr/>
                    <a:lstStyle/>
                    <a:p>
                      <a:r>
                        <a:rPr lang="nl-NL" sz="1400" dirty="0"/>
                        <a:t>Verklaring</a:t>
                      </a:r>
                    </a:p>
                  </a:txBody>
                  <a:tcPr/>
                </a:tc>
                <a:tc>
                  <a:txBody>
                    <a:bodyPr/>
                    <a:lstStyle/>
                    <a:p>
                      <a:r>
                        <a:rPr lang="nl-NL" sz="1400" dirty="0"/>
                        <a:t>Een verschijnsel verklaren</a:t>
                      </a:r>
                    </a:p>
                  </a:txBody>
                  <a:tcPr/>
                </a:tc>
                <a:tc>
                  <a:txBody>
                    <a:bodyPr/>
                    <a:lstStyle/>
                    <a:p>
                      <a:r>
                        <a:rPr lang="nl-NL" sz="1400" dirty="0"/>
                        <a:t>Schrijf een tekst over hoe het komt dat een fiets in beweging komt.</a:t>
                      </a:r>
                    </a:p>
                  </a:txBody>
                  <a:tcPr/>
                </a:tc>
                <a:extLst>
                  <a:ext uri="{0D108BD9-81ED-4DB2-BD59-A6C34878D82A}">
                    <a16:rowId xmlns:a16="http://schemas.microsoft.com/office/drawing/2014/main" val="805632577"/>
                  </a:ext>
                </a:extLst>
              </a:tr>
              <a:tr h="500474">
                <a:tc>
                  <a:txBody>
                    <a:bodyPr/>
                    <a:lstStyle/>
                    <a:p>
                      <a:endParaRPr lang="nl-NL" sz="1400"/>
                    </a:p>
                  </a:txBody>
                  <a:tcPr/>
                </a:tc>
                <a:tc>
                  <a:txBody>
                    <a:bodyPr/>
                    <a:lstStyle/>
                    <a:p>
                      <a:r>
                        <a:rPr lang="nl-NL" sz="1400" dirty="0"/>
                        <a:t>Oproep/verzoek</a:t>
                      </a:r>
                    </a:p>
                  </a:txBody>
                  <a:tcPr/>
                </a:tc>
                <a:tc>
                  <a:txBody>
                    <a:bodyPr/>
                    <a:lstStyle/>
                    <a:p>
                      <a:r>
                        <a:rPr lang="nl-NL" sz="1400" dirty="0"/>
                        <a:t>Motiveren voor een actie</a:t>
                      </a:r>
                    </a:p>
                  </a:txBody>
                  <a:tcPr/>
                </a:tc>
                <a:tc>
                  <a:txBody>
                    <a:bodyPr/>
                    <a:lstStyle/>
                    <a:p>
                      <a:r>
                        <a:rPr lang="nl-NL" sz="1400" dirty="0"/>
                        <a:t>Schrijf een tekst waarin je je eigen fiets te koop aanbiedt tegen een goede prijs. </a:t>
                      </a:r>
                    </a:p>
                  </a:txBody>
                  <a:tcPr/>
                </a:tc>
                <a:extLst>
                  <a:ext uri="{0D108BD9-81ED-4DB2-BD59-A6C34878D82A}">
                    <a16:rowId xmlns:a16="http://schemas.microsoft.com/office/drawing/2014/main" val="881144745"/>
                  </a:ext>
                </a:extLst>
              </a:tr>
              <a:tr h="293163">
                <a:tc>
                  <a:txBody>
                    <a:bodyPr/>
                    <a:lstStyle/>
                    <a:p>
                      <a:r>
                        <a:rPr lang="nl-NL" sz="1400" dirty="0"/>
                        <a:t>Waarderende genres</a:t>
                      </a:r>
                    </a:p>
                  </a:txBody>
                  <a:tcPr/>
                </a:tc>
                <a:tc>
                  <a:txBody>
                    <a:bodyPr/>
                    <a:lstStyle/>
                    <a:p>
                      <a:r>
                        <a:rPr lang="nl-NL" sz="1400" dirty="0"/>
                        <a:t>Beschouwing</a:t>
                      </a:r>
                    </a:p>
                  </a:txBody>
                  <a:tcPr/>
                </a:tc>
                <a:tc>
                  <a:txBody>
                    <a:bodyPr/>
                    <a:lstStyle/>
                    <a:p>
                      <a:r>
                        <a:rPr lang="nl-NL" sz="1400" dirty="0"/>
                        <a:t>Gezichtspunten beschouwen</a:t>
                      </a:r>
                    </a:p>
                  </a:txBody>
                  <a:tcPr/>
                </a:tc>
                <a:tc>
                  <a:txBody>
                    <a:bodyPr/>
                    <a:lstStyle/>
                    <a:p>
                      <a:r>
                        <a:rPr lang="nl-NL" sz="1400" dirty="0"/>
                        <a:t>Schrijf een tekst over de voor- en nadelen van e-bikes.</a:t>
                      </a:r>
                    </a:p>
                  </a:txBody>
                  <a:tcPr/>
                </a:tc>
                <a:extLst>
                  <a:ext uri="{0D108BD9-81ED-4DB2-BD59-A6C34878D82A}">
                    <a16:rowId xmlns:a16="http://schemas.microsoft.com/office/drawing/2014/main" val="948924386"/>
                  </a:ext>
                </a:extLst>
              </a:tr>
              <a:tr h="706552">
                <a:tc>
                  <a:txBody>
                    <a:bodyPr/>
                    <a:lstStyle/>
                    <a:p>
                      <a:endParaRPr lang="nl-NL" sz="1400"/>
                    </a:p>
                  </a:txBody>
                  <a:tcPr/>
                </a:tc>
                <a:tc>
                  <a:txBody>
                    <a:bodyPr/>
                    <a:lstStyle/>
                    <a:p>
                      <a:r>
                        <a:rPr lang="nl-NL" sz="1400" dirty="0"/>
                        <a:t>Betoog</a:t>
                      </a:r>
                    </a:p>
                  </a:txBody>
                  <a:tcPr/>
                </a:tc>
                <a:tc>
                  <a:txBody>
                    <a:bodyPr/>
                    <a:lstStyle/>
                    <a:p>
                      <a:r>
                        <a:rPr lang="nl-NL" sz="1400" dirty="0"/>
                        <a:t>Een standpunt onderbouwen</a:t>
                      </a:r>
                    </a:p>
                  </a:txBody>
                  <a:tcPr/>
                </a:tc>
                <a:tc>
                  <a:txBody>
                    <a:bodyPr/>
                    <a:lstStyle/>
                    <a:p>
                      <a:r>
                        <a:rPr lang="nl-NL" sz="1400" dirty="0"/>
                        <a:t>Schrijf een tekst waarin je een lezer overtuigt van jouw mening over of e-bikes op het fietspad mogen rijden.</a:t>
                      </a:r>
                    </a:p>
                  </a:txBody>
                  <a:tcPr/>
                </a:tc>
                <a:extLst>
                  <a:ext uri="{0D108BD9-81ED-4DB2-BD59-A6C34878D82A}">
                    <a16:rowId xmlns:a16="http://schemas.microsoft.com/office/drawing/2014/main" val="2580224395"/>
                  </a:ext>
                </a:extLst>
              </a:tr>
              <a:tr h="472092">
                <a:tc>
                  <a:txBody>
                    <a:bodyPr/>
                    <a:lstStyle/>
                    <a:p>
                      <a:endParaRPr lang="nl-NL" sz="1400"/>
                    </a:p>
                  </a:txBody>
                  <a:tcPr/>
                </a:tc>
                <a:tc>
                  <a:txBody>
                    <a:bodyPr/>
                    <a:lstStyle/>
                    <a:p>
                      <a:r>
                        <a:rPr lang="nl-NL" sz="1400" dirty="0"/>
                        <a:t>Respons </a:t>
                      </a:r>
                    </a:p>
                  </a:txBody>
                  <a:tcPr/>
                </a:tc>
                <a:tc>
                  <a:txBody>
                    <a:bodyPr/>
                    <a:lstStyle/>
                    <a:p>
                      <a:r>
                        <a:rPr lang="nl-NL" sz="1400" dirty="0"/>
                        <a:t>Reageren op een (cultuur)uiting</a:t>
                      </a:r>
                    </a:p>
                  </a:txBody>
                  <a:tcPr/>
                </a:tc>
                <a:tc>
                  <a:txBody>
                    <a:bodyPr/>
                    <a:lstStyle/>
                    <a:p>
                      <a:r>
                        <a:rPr lang="nl-NL" sz="1400" dirty="0"/>
                        <a:t>Schrijf een beoordeling van een fietstochtje dat je onlangs voor je plezier hebt gemaakt. </a:t>
                      </a:r>
                    </a:p>
                  </a:txBody>
                  <a:tcPr/>
                </a:tc>
                <a:extLst>
                  <a:ext uri="{0D108BD9-81ED-4DB2-BD59-A6C34878D82A}">
                    <a16:rowId xmlns:a16="http://schemas.microsoft.com/office/drawing/2014/main" val="1752471943"/>
                  </a:ext>
                </a:extLst>
              </a:tr>
            </a:tbl>
          </a:graphicData>
        </a:graphic>
      </p:graphicFrame>
    </p:spTree>
    <p:extLst>
      <p:ext uri="{BB962C8B-B14F-4D97-AF65-F5344CB8AC3E}">
        <p14:creationId xmlns:p14="http://schemas.microsoft.com/office/powerpoint/2010/main" val="36765814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723F20-7E31-593C-8515-C1CC6F5C7859}"/>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35B41E7D-469D-BBC5-C1C9-A4B0E7CE998F}"/>
              </a:ext>
            </a:extLst>
          </p:cNvPr>
          <p:cNvSpPr>
            <a:spLocks noGrp="1"/>
          </p:cNvSpPr>
          <p:nvPr>
            <p:ph type="title"/>
          </p:nvPr>
        </p:nvSpPr>
        <p:spPr>
          <a:xfrm>
            <a:off x="1003852" y="114899"/>
            <a:ext cx="10515600" cy="549273"/>
          </a:xfrm>
        </p:spPr>
        <p:txBody>
          <a:bodyPr>
            <a:noAutofit/>
          </a:bodyPr>
          <a:lstStyle/>
          <a:p>
            <a:r>
              <a:rPr lang="nl-NL" sz="3200" dirty="0">
                <a:solidFill>
                  <a:srgbClr val="87B632"/>
                </a:solidFill>
                <a:latin typeface="Arial Rounded MT Bold" panose="020F0704030504030204" pitchFamily="34" charset="0"/>
              </a:rPr>
              <a:t>Opbouw van de leerlijn schrijven</a:t>
            </a:r>
            <a:endParaRPr lang="nl-NL" sz="3200" dirty="0">
              <a:solidFill>
                <a:srgbClr val="66AB38"/>
              </a:solidFill>
              <a:latin typeface="Arial Rounded MT Bold" panose="020F0704030504030204" pitchFamily="34" charset="0"/>
            </a:endParaRPr>
          </a:p>
        </p:txBody>
      </p:sp>
      <p:pic>
        <p:nvPicPr>
          <p:cNvPr id="6" name="Afbeelding 5">
            <a:extLst>
              <a:ext uri="{FF2B5EF4-FFF2-40B4-BE49-F238E27FC236}">
                <a16:creationId xmlns:a16="http://schemas.microsoft.com/office/drawing/2014/main" id="{561B6830-68C3-31DD-E81C-DB07ACAFD837}"/>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graphicFrame>
        <p:nvGraphicFramePr>
          <p:cNvPr id="7" name="Tabel 6">
            <a:extLst>
              <a:ext uri="{FF2B5EF4-FFF2-40B4-BE49-F238E27FC236}">
                <a16:creationId xmlns:a16="http://schemas.microsoft.com/office/drawing/2014/main" id="{07C64C1E-B80A-DA35-9C19-38F065FC3CDE}"/>
              </a:ext>
            </a:extLst>
          </p:cNvPr>
          <p:cNvGraphicFramePr>
            <a:graphicFrameLocks noGrp="1"/>
          </p:cNvGraphicFramePr>
          <p:nvPr/>
        </p:nvGraphicFramePr>
        <p:xfrm>
          <a:off x="1003852" y="792924"/>
          <a:ext cx="9263272" cy="5272151"/>
        </p:xfrm>
        <a:graphic>
          <a:graphicData uri="http://schemas.openxmlformats.org/drawingml/2006/table">
            <a:tbl>
              <a:tblPr firstRow="1" bandRow="1">
                <a:tableStyleId>{5C22544A-7EE6-4342-B048-85BDC9FD1C3A}</a:tableStyleId>
              </a:tblPr>
              <a:tblGrid>
                <a:gridCol w="2093846">
                  <a:extLst>
                    <a:ext uri="{9D8B030D-6E8A-4147-A177-3AD203B41FA5}">
                      <a16:colId xmlns:a16="http://schemas.microsoft.com/office/drawing/2014/main" val="607569634"/>
                    </a:ext>
                  </a:extLst>
                </a:gridCol>
                <a:gridCol w="2471531">
                  <a:extLst>
                    <a:ext uri="{9D8B030D-6E8A-4147-A177-3AD203B41FA5}">
                      <a16:colId xmlns:a16="http://schemas.microsoft.com/office/drawing/2014/main" val="1050288384"/>
                    </a:ext>
                  </a:extLst>
                </a:gridCol>
                <a:gridCol w="1524000">
                  <a:extLst>
                    <a:ext uri="{9D8B030D-6E8A-4147-A177-3AD203B41FA5}">
                      <a16:colId xmlns:a16="http://schemas.microsoft.com/office/drawing/2014/main" val="2965604307"/>
                    </a:ext>
                  </a:extLst>
                </a:gridCol>
                <a:gridCol w="1378226">
                  <a:extLst>
                    <a:ext uri="{9D8B030D-6E8A-4147-A177-3AD203B41FA5}">
                      <a16:colId xmlns:a16="http://schemas.microsoft.com/office/drawing/2014/main" val="1956382909"/>
                    </a:ext>
                  </a:extLst>
                </a:gridCol>
                <a:gridCol w="1795669">
                  <a:extLst>
                    <a:ext uri="{9D8B030D-6E8A-4147-A177-3AD203B41FA5}">
                      <a16:colId xmlns:a16="http://schemas.microsoft.com/office/drawing/2014/main" val="2238757122"/>
                    </a:ext>
                  </a:extLst>
                </a:gridCol>
              </a:tblGrid>
              <a:tr h="298222">
                <a:tc gridSpan="3">
                  <a:txBody>
                    <a:bodyPr/>
                    <a:lstStyle/>
                    <a:p>
                      <a:r>
                        <a:rPr lang="nl-NL" sz="1400" dirty="0"/>
                        <a:t>Tien genres voor het basisonderwijs, opbouw door de school</a:t>
                      </a:r>
                    </a:p>
                  </a:txBody>
                  <a:tcPr/>
                </a:tc>
                <a:tc hMerge="1">
                  <a:txBody>
                    <a:bodyPr/>
                    <a:lstStyle/>
                    <a:p>
                      <a:endParaRPr lang="nl-NL" dirty="0"/>
                    </a:p>
                  </a:txBody>
                  <a:tcPr/>
                </a:tc>
                <a:tc hMerge="1">
                  <a:txBody>
                    <a:bodyPr/>
                    <a:lstStyle/>
                    <a:p>
                      <a:endParaRPr lang="nl-NL" dirty="0"/>
                    </a:p>
                  </a:txBody>
                  <a:tcPr/>
                </a:tc>
                <a:tc>
                  <a:txBody>
                    <a:bodyPr/>
                    <a:lstStyle/>
                    <a:p>
                      <a:endParaRPr lang="nl-NL" sz="1400" dirty="0"/>
                    </a:p>
                  </a:txBody>
                  <a:tcPr/>
                </a:tc>
                <a:tc>
                  <a:txBody>
                    <a:bodyPr/>
                    <a:lstStyle/>
                    <a:p>
                      <a:endParaRPr lang="nl-NL" sz="1400" dirty="0"/>
                    </a:p>
                  </a:txBody>
                  <a:tcPr/>
                </a:tc>
                <a:extLst>
                  <a:ext uri="{0D108BD9-81ED-4DB2-BD59-A6C34878D82A}">
                    <a16:rowId xmlns:a16="http://schemas.microsoft.com/office/drawing/2014/main" val="3129159343"/>
                  </a:ext>
                </a:extLst>
              </a:tr>
              <a:tr h="298222">
                <a:tc>
                  <a:txBody>
                    <a:bodyPr/>
                    <a:lstStyle/>
                    <a:p>
                      <a:r>
                        <a:rPr lang="nl-NL" sz="1400" dirty="0"/>
                        <a:t>Hoofdgenres</a:t>
                      </a:r>
                    </a:p>
                  </a:txBody>
                  <a:tcPr/>
                </a:tc>
                <a:tc>
                  <a:txBody>
                    <a:bodyPr/>
                    <a:lstStyle/>
                    <a:p>
                      <a:r>
                        <a:rPr lang="nl-NL" sz="1400" dirty="0"/>
                        <a:t>Genres</a:t>
                      </a:r>
                    </a:p>
                  </a:txBody>
                  <a:tcPr/>
                </a:tc>
                <a:tc>
                  <a:txBody>
                    <a:bodyPr/>
                    <a:lstStyle/>
                    <a:p>
                      <a:r>
                        <a:rPr lang="nl-NL" sz="1400" dirty="0"/>
                        <a:t>Onderbouw</a:t>
                      </a:r>
                    </a:p>
                  </a:txBody>
                  <a:tcPr/>
                </a:tc>
                <a:tc>
                  <a:txBody>
                    <a:bodyPr/>
                    <a:lstStyle/>
                    <a:p>
                      <a:r>
                        <a:rPr lang="nl-NL" sz="1400" dirty="0"/>
                        <a:t>Middenbouw</a:t>
                      </a:r>
                    </a:p>
                  </a:txBody>
                  <a:tcPr/>
                </a:tc>
                <a:tc>
                  <a:txBody>
                    <a:bodyPr/>
                    <a:lstStyle/>
                    <a:p>
                      <a:r>
                        <a:rPr lang="nl-NL" sz="1400" dirty="0"/>
                        <a:t>Bovenbouw</a:t>
                      </a:r>
                    </a:p>
                  </a:txBody>
                  <a:tcPr/>
                </a:tc>
                <a:extLst>
                  <a:ext uri="{0D108BD9-81ED-4DB2-BD59-A6C34878D82A}">
                    <a16:rowId xmlns:a16="http://schemas.microsoft.com/office/drawing/2014/main" val="1125922908"/>
                  </a:ext>
                </a:extLst>
              </a:tr>
              <a:tr h="50697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400" dirty="0"/>
                        <a:t>Verhalende genres</a:t>
                      </a:r>
                    </a:p>
                  </a:txBody>
                  <a:tcPr/>
                </a:tc>
                <a:tc>
                  <a:txBody>
                    <a:bodyPr/>
                    <a:lstStyle/>
                    <a:p>
                      <a:r>
                        <a:rPr lang="nl-NL" sz="1400" dirty="0"/>
                        <a:t>Vertelling</a:t>
                      </a:r>
                    </a:p>
                  </a:txBody>
                  <a:tcPr/>
                </a:tc>
                <a:tc>
                  <a:txBody>
                    <a:bodyPr/>
                    <a:lstStyle/>
                    <a:p>
                      <a:pPr algn="ctr"/>
                      <a:r>
                        <a:rPr lang="nl-NL" sz="1400" dirty="0"/>
                        <a:t>X</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1400" dirty="0"/>
                        <a:t>X</a:t>
                      </a:r>
                    </a:p>
                    <a:p>
                      <a:pPr algn="ctr"/>
                      <a:endParaRPr lang="nl-NL"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1400" dirty="0"/>
                        <a:t>X</a:t>
                      </a:r>
                    </a:p>
                    <a:p>
                      <a:pPr algn="ctr"/>
                      <a:endParaRPr lang="nl-NL" sz="1400" dirty="0"/>
                    </a:p>
                  </a:txBody>
                  <a:tcPr/>
                </a:tc>
                <a:extLst>
                  <a:ext uri="{0D108BD9-81ED-4DB2-BD59-A6C34878D82A}">
                    <a16:rowId xmlns:a16="http://schemas.microsoft.com/office/drawing/2014/main" val="3268658659"/>
                  </a:ext>
                </a:extLst>
              </a:tr>
              <a:tr h="489673">
                <a:tc>
                  <a:txBody>
                    <a:bodyPr/>
                    <a:lstStyle/>
                    <a:p>
                      <a:endParaRPr lang="nl-NL" sz="1400" dirty="0"/>
                    </a:p>
                  </a:txBody>
                  <a:tcPr/>
                </a:tc>
                <a:tc>
                  <a:txBody>
                    <a:bodyPr/>
                    <a:lstStyle/>
                    <a:p>
                      <a:r>
                        <a:rPr lang="nl-NL" sz="1400" dirty="0"/>
                        <a:t>Verhaal</a:t>
                      </a:r>
                    </a:p>
                  </a:txBody>
                  <a:tcPr/>
                </a:tc>
                <a:tc>
                  <a:txBody>
                    <a:bodyPr/>
                    <a:lstStyle/>
                    <a:p>
                      <a:pPr algn="ctr"/>
                      <a:endParaRPr lang="nl-NL" sz="1400" dirty="0"/>
                    </a:p>
                  </a:txBody>
                  <a:tcPr/>
                </a:tc>
                <a:tc>
                  <a:txBody>
                    <a:bodyPr/>
                    <a:lstStyle/>
                    <a:p>
                      <a:pPr algn="ctr"/>
                      <a:r>
                        <a:rPr lang="nl-NL" sz="1400" dirty="0"/>
                        <a:t>X</a:t>
                      </a:r>
                    </a:p>
                  </a:txBody>
                  <a:tcPr/>
                </a:tc>
                <a:tc>
                  <a:txBody>
                    <a:bodyPr/>
                    <a:lstStyle/>
                    <a:p>
                      <a:pPr algn="ctr"/>
                      <a:r>
                        <a:rPr lang="nl-NL" sz="1400" dirty="0"/>
                        <a:t>X</a:t>
                      </a:r>
                    </a:p>
                  </a:txBody>
                  <a:tcPr/>
                </a:tc>
                <a:extLst>
                  <a:ext uri="{0D108BD9-81ED-4DB2-BD59-A6C34878D82A}">
                    <a16:rowId xmlns:a16="http://schemas.microsoft.com/office/drawing/2014/main" val="3660062747"/>
                  </a:ext>
                </a:extLst>
              </a:tr>
              <a:tr h="444739">
                <a:tc>
                  <a:txBody>
                    <a:bodyPr/>
                    <a:lstStyle/>
                    <a:p>
                      <a:r>
                        <a:rPr lang="nl-NL" sz="1400" dirty="0"/>
                        <a:t>Feitelijke genres</a:t>
                      </a:r>
                    </a:p>
                  </a:txBody>
                  <a:tcPr/>
                </a:tc>
                <a:tc>
                  <a:txBody>
                    <a:bodyPr/>
                    <a:lstStyle/>
                    <a:p>
                      <a:r>
                        <a:rPr lang="nl-NL" sz="1400" dirty="0"/>
                        <a:t>Verslag</a:t>
                      </a:r>
                    </a:p>
                  </a:txBody>
                  <a:tcPr/>
                </a:tc>
                <a:tc>
                  <a:txBody>
                    <a:bodyPr/>
                    <a:lstStyle/>
                    <a:p>
                      <a:pPr algn="ctr"/>
                      <a:r>
                        <a:rPr lang="nl-NL" sz="1400" dirty="0"/>
                        <a:t>X</a:t>
                      </a:r>
                    </a:p>
                  </a:txBody>
                  <a:tcPr/>
                </a:tc>
                <a:tc>
                  <a:txBody>
                    <a:bodyPr/>
                    <a:lstStyle/>
                    <a:p>
                      <a:pPr algn="ctr"/>
                      <a:r>
                        <a:rPr lang="nl-NL" sz="1400" dirty="0"/>
                        <a:t>X</a:t>
                      </a:r>
                    </a:p>
                  </a:txBody>
                  <a:tcPr/>
                </a:tc>
                <a:tc>
                  <a:txBody>
                    <a:bodyPr/>
                    <a:lstStyle/>
                    <a:p>
                      <a:pPr algn="ctr"/>
                      <a:r>
                        <a:rPr lang="nl-NL" sz="1400" dirty="0"/>
                        <a:t>X</a:t>
                      </a:r>
                    </a:p>
                  </a:txBody>
                  <a:tcPr/>
                </a:tc>
                <a:extLst>
                  <a:ext uri="{0D108BD9-81ED-4DB2-BD59-A6C34878D82A}">
                    <a16:rowId xmlns:a16="http://schemas.microsoft.com/office/drawing/2014/main" val="2829627980"/>
                  </a:ext>
                </a:extLst>
              </a:tr>
              <a:tr h="511373">
                <a:tc>
                  <a:txBody>
                    <a:bodyPr/>
                    <a:lstStyle/>
                    <a:p>
                      <a:endParaRPr lang="nl-NL" sz="1400"/>
                    </a:p>
                  </a:txBody>
                  <a:tcPr/>
                </a:tc>
                <a:tc>
                  <a:txBody>
                    <a:bodyPr/>
                    <a:lstStyle/>
                    <a:p>
                      <a:r>
                        <a:rPr lang="nl-NL" sz="1400" dirty="0"/>
                        <a:t>Beschrijving</a:t>
                      </a:r>
                    </a:p>
                  </a:txBody>
                  <a:tcPr/>
                </a:tc>
                <a:tc>
                  <a:txBody>
                    <a:bodyPr/>
                    <a:lstStyle/>
                    <a:p>
                      <a:pPr algn="ctr"/>
                      <a:r>
                        <a:rPr lang="nl-NL" sz="1400" dirty="0"/>
                        <a:t>X</a:t>
                      </a:r>
                    </a:p>
                  </a:txBody>
                  <a:tcPr/>
                </a:tc>
                <a:tc>
                  <a:txBody>
                    <a:bodyPr/>
                    <a:lstStyle/>
                    <a:p>
                      <a:pPr algn="ctr"/>
                      <a:r>
                        <a:rPr lang="nl-NL" sz="1400" dirty="0"/>
                        <a:t>X</a:t>
                      </a:r>
                    </a:p>
                  </a:txBody>
                  <a:tcPr/>
                </a:tc>
                <a:tc>
                  <a:txBody>
                    <a:bodyPr/>
                    <a:lstStyle/>
                    <a:p>
                      <a:pPr algn="ctr"/>
                      <a:r>
                        <a:rPr lang="nl-NL" sz="1400" dirty="0"/>
                        <a:t>X</a:t>
                      </a:r>
                    </a:p>
                  </a:txBody>
                  <a:tcPr/>
                </a:tc>
                <a:extLst>
                  <a:ext uri="{0D108BD9-81ED-4DB2-BD59-A6C34878D82A}">
                    <a16:rowId xmlns:a16="http://schemas.microsoft.com/office/drawing/2014/main" val="35755050"/>
                  </a:ext>
                </a:extLst>
              </a:tr>
              <a:tr h="467081">
                <a:tc>
                  <a:txBody>
                    <a:bodyPr/>
                    <a:lstStyle/>
                    <a:p>
                      <a:endParaRPr lang="nl-NL" sz="1400" dirty="0"/>
                    </a:p>
                  </a:txBody>
                  <a:tcPr/>
                </a:tc>
                <a:tc>
                  <a:txBody>
                    <a:bodyPr/>
                    <a:lstStyle/>
                    <a:p>
                      <a:r>
                        <a:rPr lang="nl-NL" sz="1400" dirty="0"/>
                        <a:t>Procedure</a:t>
                      </a:r>
                    </a:p>
                  </a:txBody>
                  <a:tcPr/>
                </a:tc>
                <a:tc>
                  <a:txBody>
                    <a:bodyPr/>
                    <a:lstStyle/>
                    <a:p>
                      <a:pPr algn="ctr"/>
                      <a:r>
                        <a:rPr lang="nl-NL" sz="1400" dirty="0"/>
                        <a:t>X</a:t>
                      </a:r>
                    </a:p>
                  </a:txBody>
                  <a:tcPr/>
                </a:tc>
                <a:tc>
                  <a:txBody>
                    <a:bodyPr/>
                    <a:lstStyle/>
                    <a:p>
                      <a:pPr algn="ctr"/>
                      <a:r>
                        <a:rPr lang="nl-NL" sz="1400" dirty="0"/>
                        <a:t>X</a:t>
                      </a:r>
                    </a:p>
                  </a:txBody>
                  <a:tcPr/>
                </a:tc>
                <a:tc>
                  <a:txBody>
                    <a:bodyPr/>
                    <a:lstStyle/>
                    <a:p>
                      <a:pPr algn="ctr"/>
                      <a:r>
                        <a:rPr lang="nl-NL" sz="1400" dirty="0"/>
                        <a:t>X</a:t>
                      </a:r>
                    </a:p>
                  </a:txBody>
                  <a:tcPr/>
                </a:tc>
                <a:extLst>
                  <a:ext uri="{0D108BD9-81ED-4DB2-BD59-A6C34878D82A}">
                    <a16:rowId xmlns:a16="http://schemas.microsoft.com/office/drawing/2014/main" val="3307744428"/>
                  </a:ext>
                </a:extLst>
              </a:tr>
              <a:tr h="511373">
                <a:tc>
                  <a:txBody>
                    <a:bodyPr/>
                    <a:lstStyle/>
                    <a:p>
                      <a:endParaRPr lang="nl-NL" sz="1400"/>
                    </a:p>
                  </a:txBody>
                  <a:tcPr/>
                </a:tc>
                <a:tc>
                  <a:txBody>
                    <a:bodyPr/>
                    <a:lstStyle/>
                    <a:p>
                      <a:r>
                        <a:rPr lang="nl-NL" sz="1400" dirty="0"/>
                        <a:t>Verklaring</a:t>
                      </a:r>
                    </a:p>
                  </a:txBody>
                  <a:tcPr/>
                </a:tc>
                <a:tc>
                  <a:txBody>
                    <a:bodyPr/>
                    <a:lstStyle/>
                    <a:p>
                      <a:pPr algn="ctr"/>
                      <a:endParaRPr lang="nl-NL" sz="1400" dirty="0"/>
                    </a:p>
                  </a:txBody>
                  <a:tcPr/>
                </a:tc>
                <a:tc>
                  <a:txBody>
                    <a:bodyPr/>
                    <a:lstStyle/>
                    <a:p>
                      <a:pPr algn="ctr"/>
                      <a:endParaRPr lang="nl-NL" sz="1400" dirty="0"/>
                    </a:p>
                  </a:txBody>
                  <a:tcPr/>
                </a:tc>
                <a:tc>
                  <a:txBody>
                    <a:bodyPr/>
                    <a:lstStyle/>
                    <a:p>
                      <a:pPr algn="ctr"/>
                      <a:r>
                        <a:rPr lang="nl-NL" sz="1400" dirty="0"/>
                        <a:t>X</a:t>
                      </a:r>
                    </a:p>
                  </a:txBody>
                  <a:tcPr/>
                </a:tc>
                <a:extLst>
                  <a:ext uri="{0D108BD9-81ED-4DB2-BD59-A6C34878D82A}">
                    <a16:rowId xmlns:a16="http://schemas.microsoft.com/office/drawing/2014/main" val="805632577"/>
                  </a:ext>
                </a:extLst>
              </a:tr>
              <a:tr h="489673">
                <a:tc>
                  <a:txBody>
                    <a:bodyPr/>
                    <a:lstStyle/>
                    <a:p>
                      <a:endParaRPr lang="nl-NL" sz="1400"/>
                    </a:p>
                  </a:txBody>
                  <a:tcPr/>
                </a:tc>
                <a:tc>
                  <a:txBody>
                    <a:bodyPr/>
                    <a:lstStyle/>
                    <a:p>
                      <a:r>
                        <a:rPr lang="nl-NL" sz="1400" dirty="0"/>
                        <a:t>Oproep/verzoek</a:t>
                      </a:r>
                    </a:p>
                  </a:txBody>
                  <a:tcPr/>
                </a:tc>
                <a:tc>
                  <a:txBody>
                    <a:bodyPr/>
                    <a:lstStyle/>
                    <a:p>
                      <a:pPr algn="ctr"/>
                      <a:r>
                        <a:rPr lang="nl-NL" sz="1400" dirty="0"/>
                        <a:t>X</a:t>
                      </a:r>
                    </a:p>
                  </a:txBody>
                  <a:tcPr/>
                </a:tc>
                <a:tc>
                  <a:txBody>
                    <a:bodyPr/>
                    <a:lstStyle/>
                    <a:p>
                      <a:pPr algn="ctr"/>
                      <a:r>
                        <a:rPr lang="nl-NL" sz="1400" dirty="0"/>
                        <a:t>X</a:t>
                      </a:r>
                    </a:p>
                  </a:txBody>
                  <a:tcPr/>
                </a:tc>
                <a:tc>
                  <a:txBody>
                    <a:bodyPr/>
                    <a:lstStyle/>
                    <a:p>
                      <a:pPr algn="ctr"/>
                      <a:r>
                        <a:rPr lang="nl-NL" sz="1400" dirty="0"/>
                        <a:t>X</a:t>
                      </a:r>
                    </a:p>
                  </a:txBody>
                  <a:tcPr/>
                </a:tc>
                <a:extLst>
                  <a:ext uri="{0D108BD9-81ED-4DB2-BD59-A6C34878D82A}">
                    <a16:rowId xmlns:a16="http://schemas.microsoft.com/office/drawing/2014/main" val="881144745"/>
                  </a:ext>
                </a:extLst>
              </a:tr>
              <a:tr h="298222">
                <a:tc>
                  <a:txBody>
                    <a:bodyPr/>
                    <a:lstStyle/>
                    <a:p>
                      <a:r>
                        <a:rPr lang="nl-NL" sz="1400" dirty="0"/>
                        <a:t>Waarderende genres</a:t>
                      </a:r>
                    </a:p>
                  </a:txBody>
                  <a:tcPr/>
                </a:tc>
                <a:tc>
                  <a:txBody>
                    <a:bodyPr/>
                    <a:lstStyle/>
                    <a:p>
                      <a:r>
                        <a:rPr lang="nl-NL" sz="1400" dirty="0"/>
                        <a:t>Beschouwing</a:t>
                      </a:r>
                    </a:p>
                  </a:txBody>
                  <a:tcPr/>
                </a:tc>
                <a:tc>
                  <a:txBody>
                    <a:bodyPr/>
                    <a:lstStyle/>
                    <a:p>
                      <a:pPr algn="ctr"/>
                      <a:endParaRPr lang="nl-NL" sz="1400" dirty="0"/>
                    </a:p>
                  </a:txBody>
                  <a:tcPr/>
                </a:tc>
                <a:tc>
                  <a:txBody>
                    <a:bodyPr/>
                    <a:lstStyle/>
                    <a:p>
                      <a:pPr algn="ctr"/>
                      <a:endParaRPr lang="nl-NL" sz="1400" dirty="0"/>
                    </a:p>
                  </a:txBody>
                  <a:tcPr/>
                </a:tc>
                <a:tc>
                  <a:txBody>
                    <a:bodyPr/>
                    <a:lstStyle/>
                    <a:p>
                      <a:pPr algn="ctr"/>
                      <a:r>
                        <a:rPr lang="nl-NL" sz="1400" dirty="0"/>
                        <a:t>X</a:t>
                      </a:r>
                    </a:p>
                  </a:txBody>
                  <a:tcPr/>
                </a:tc>
                <a:extLst>
                  <a:ext uri="{0D108BD9-81ED-4DB2-BD59-A6C34878D82A}">
                    <a16:rowId xmlns:a16="http://schemas.microsoft.com/office/drawing/2014/main" val="948924386"/>
                  </a:ext>
                </a:extLst>
              </a:tr>
              <a:tr h="463776">
                <a:tc>
                  <a:txBody>
                    <a:bodyPr/>
                    <a:lstStyle/>
                    <a:p>
                      <a:endParaRPr lang="nl-NL" sz="1400"/>
                    </a:p>
                  </a:txBody>
                  <a:tcPr/>
                </a:tc>
                <a:tc>
                  <a:txBody>
                    <a:bodyPr/>
                    <a:lstStyle/>
                    <a:p>
                      <a:r>
                        <a:rPr lang="nl-NL" sz="1400" dirty="0"/>
                        <a:t>Betoog</a:t>
                      </a:r>
                    </a:p>
                  </a:txBody>
                  <a:tcPr/>
                </a:tc>
                <a:tc>
                  <a:txBody>
                    <a:bodyPr/>
                    <a:lstStyle/>
                    <a:p>
                      <a:pPr algn="ctr"/>
                      <a:endParaRPr lang="nl-NL" sz="1400" dirty="0"/>
                    </a:p>
                  </a:txBody>
                  <a:tcPr/>
                </a:tc>
                <a:tc>
                  <a:txBody>
                    <a:bodyPr/>
                    <a:lstStyle/>
                    <a:p>
                      <a:pPr algn="ctr"/>
                      <a:endParaRPr lang="nl-NL" sz="1400" dirty="0"/>
                    </a:p>
                  </a:txBody>
                  <a:tcPr/>
                </a:tc>
                <a:tc>
                  <a:txBody>
                    <a:bodyPr/>
                    <a:lstStyle/>
                    <a:p>
                      <a:pPr algn="ctr"/>
                      <a:r>
                        <a:rPr lang="nl-NL" sz="1400" dirty="0"/>
                        <a:t>X</a:t>
                      </a:r>
                    </a:p>
                  </a:txBody>
                  <a:tcPr/>
                </a:tc>
                <a:extLst>
                  <a:ext uri="{0D108BD9-81ED-4DB2-BD59-A6C34878D82A}">
                    <a16:rowId xmlns:a16="http://schemas.microsoft.com/office/drawing/2014/main" val="2580224395"/>
                  </a:ext>
                </a:extLst>
              </a:tr>
              <a:tr h="461903">
                <a:tc>
                  <a:txBody>
                    <a:bodyPr/>
                    <a:lstStyle/>
                    <a:p>
                      <a:endParaRPr lang="nl-NL" sz="1400"/>
                    </a:p>
                  </a:txBody>
                  <a:tcPr/>
                </a:tc>
                <a:tc>
                  <a:txBody>
                    <a:bodyPr/>
                    <a:lstStyle/>
                    <a:p>
                      <a:r>
                        <a:rPr lang="nl-NL" sz="1400" dirty="0"/>
                        <a:t>Respons </a:t>
                      </a:r>
                    </a:p>
                  </a:txBody>
                  <a:tcPr/>
                </a:tc>
                <a:tc>
                  <a:txBody>
                    <a:bodyPr/>
                    <a:lstStyle/>
                    <a:p>
                      <a:pPr algn="ctr"/>
                      <a:endParaRPr lang="nl-NL" sz="1400" dirty="0"/>
                    </a:p>
                  </a:txBody>
                  <a:tcPr/>
                </a:tc>
                <a:tc>
                  <a:txBody>
                    <a:bodyPr/>
                    <a:lstStyle/>
                    <a:p>
                      <a:pPr algn="ctr"/>
                      <a:r>
                        <a:rPr lang="nl-NL" sz="1400" dirty="0"/>
                        <a:t>X</a:t>
                      </a:r>
                    </a:p>
                  </a:txBody>
                  <a:tcPr/>
                </a:tc>
                <a:tc>
                  <a:txBody>
                    <a:bodyPr/>
                    <a:lstStyle/>
                    <a:p>
                      <a:pPr algn="ctr"/>
                      <a:r>
                        <a:rPr lang="nl-NL" sz="1400" dirty="0"/>
                        <a:t>X</a:t>
                      </a:r>
                    </a:p>
                  </a:txBody>
                  <a:tcPr/>
                </a:tc>
                <a:extLst>
                  <a:ext uri="{0D108BD9-81ED-4DB2-BD59-A6C34878D82A}">
                    <a16:rowId xmlns:a16="http://schemas.microsoft.com/office/drawing/2014/main" val="1752471943"/>
                  </a:ext>
                </a:extLst>
              </a:tr>
            </a:tbl>
          </a:graphicData>
        </a:graphic>
      </p:graphicFrame>
    </p:spTree>
    <p:extLst>
      <p:ext uri="{BB962C8B-B14F-4D97-AF65-F5344CB8AC3E}">
        <p14:creationId xmlns:p14="http://schemas.microsoft.com/office/powerpoint/2010/main" val="25799424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60B9C3-935D-BB2C-A29A-8EBDA17143FB}"/>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B92D910F-B70F-14E1-361E-ACEE224F67FB}"/>
              </a:ext>
            </a:extLst>
          </p:cNvPr>
          <p:cNvSpPr>
            <a:spLocks noGrp="1"/>
          </p:cNvSpPr>
          <p:nvPr>
            <p:ph type="title"/>
          </p:nvPr>
        </p:nvSpPr>
        <p:spPr>
          <a:xfrm>
            <a:off x="672548" y="280551"/>
            <a:ext cx="10515600" cy="549273"/>
          </a:xfrm>
        </p:spPr>
        <p:txBody>
          <a:bodyPr>
            <a:noAutofit/>
          </a:bodyPr>
          <a:lstStyle/>
          <a:p>
            <a:r>
              <a:rPr lang="nl-NL" sz="3200" dirty="0">
                <a:solidFill>
                  <a:srgbClr val="87B632"/>
                </a:solidFill>
                <a:latin typeface="Arial Rounded MT Bold" panose="020F0704030504030204" pitchFamily="34" charset="0"/>
              </a:rPr>
              <a:t>Genre of tekstvorm?</a:t>
            </a:r>
            <a:endParaRPr lang="nl-NL" sz="3200" dirty="0">
              <a:solidFill>
                <a:srgbClr val="66AB38"/>
              </a:solidFill>
              <a:latin typeface="Arial Rounded MT Bold" panose="020F0704030504030204" pitchFamily="34" charset="0"/>
            </a:endParaRPr>
          </a:p>
        </p:txBody>
      </p:sp>
      <p:pic>
        <p:nvPicPr>
          <p:cNvPr id="6" name="Afbeelding 5">
            <a:extLst>
              <a:ext uri="{FF2B5EF4-FFF2-40B4-BE49-F238E27FC236}">
                <a16:creationId xmlns:a16="http://schemas.microsoft.com/office/drawing/2014/main" id="{50B5F415-1B96-69C3-53A7-A828DED4EAEF}"/>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
        <p:nvSpPr>
          <p:cNvPr id="12" name="Tijdelijke aanduiding voor inhoud 11">
            <a:extLst>
              <a:ext uri="{FF2B5EF4-FFF2-40B4-BE49-F238E27FC236}">
                <a16:creationId xmlns:a16="http://schemas.microsoft.com/office/drawing/2014/main" id="{A168EEED-FF9B-66CB-9750-C79D0D097726}"/>
              </a:ext>
            </a:extLst>
          </p:cNvPr>
          <p:cNvSpPr>
            <a:spLocks noGrp="1"/>
          </p:cNvSpPr>
          <p:nvPr>
            <p:ph idx="1"/>
          </p:nvPr>
        </p:nvSpPr>
        <p:spPr>
          <a:xfrm>
            <a:off x="672548" y="1253331"/>
            <a:ext cx="10638182" cy="4351338"/>
          </a:xfrm>
        </p:spPr>
        <p:txBody>
          <a:bodyPr>
            <a:normAutofit/>
          </a:bodyPr>
          <a:lstStyle/>
          <a:p>
            <a:pPr marL="0" indent="0">
              <a:buNone/>
            </a:pPr>
            <a:r>
              <a:rPr lang="nl-NL" dirty="0">
                <a:solidFill>
                  <a:srgbClr val="002060"/>
                </a:solidFill>
              </a:rPr>
              <a:t>Een </a:t>
            </a:r>
            <a:r>
              <a:rPr lang="nl-NL" i="1" dirty="0">
                <a:solidFill>
                  <a:srgbClr val="002060"/>
                </a:solidFill>
              </a:rPr>
              <a:t>brief, folder </a:t>
            </a:r>
            <a:r>
              <a:rPr lang="nl-NL" i="1" dirty="0" err="1">
                <a:solidFill>
                  <a:srgbClr val="002060"/>
                </a:solidFill>
              </a:rPr>
              <a:t>etc</a:t>
            </a:r>
            <a:r>
              <a:rPr lang="nl-NL" dirty="0">
                <a:solidFill>
                  <a:srgbClr val="002060"/>
                </a:solidFill>
              </a:rPr>
              <a:t> is een </a:t>
            </a:r>
            <a:r>
              <a:rPr lang="nl-NL" dirty="0">
                <a:solidFill>
                  <a:srgbClr val="87B632"/>
                </a:solidFill>
              </a:rPr>
              <a:t>tekstvorm</a:t>
            </a:r>
            <a:r>
              <a:rPr lang="nl-NL" dirty="0">
                <a:solidFill>
                  <a:srgbClr val="002060"/>
                </a:solidFill>
              </a:rPr>
              <a:t>. </a:t>
            </a:r>
          </a:p>
          <a:p>
            <a:pPr marL="0" indent="0">
              <a:buNone/>
            </a:pPr>
            <a:endParaRPr lang="nl-NL" dirty="0">
              <a:solidFill>
                <a:srgbClr val="002060"/>
              </a:solidFill>
            </a:endParaRPr>
          </a:p>
          <a:p>
            <a:pPr marL="0" indent="0">
              <a:buNone/>
            </a:pPr>
            <a:r>
              <a:rPr lang="nl-NL" dirty="0">
                <a:solidFill>
                  <a:srgbClr val="002060"/>
                </a:solidFill>
              </a:rPr>
              <a:t>Een </a:t>
            </a:r>
            <a:r>
              <a:rPr lang="nl-NL" dirty="0">
                <a:solidFill>
                  <a:srgbClr val="87B632"/>
                </a:solidFill>
              </a:rPr>
              <a:t>genre</a:t>
            </a:r>
            <a:r>
              <a:rPr lang="nl-NL" dirty="0">
                <a:solidFill>
                  <a:srgbClr val="002060"/>
                </a:solidFill>
              </a:rPr>
              <a:t> gaat over het doel van een tekst (informeren, overtuigen </a:t>
            </a:r>
            <a:r>
              <a:rPr lang="nl-NL" dirty="0" err="1">
                <a:solidFill>
                  <a:srgbClr val="002060"/>
                </a:solidFill>
              </a:rPr>
              <a:t>etc</a:t>
            </a:r>
            <a:r>
              <a:rPr lang="nl-NL" dirty="0">
                <a:solidFill>
                  <a:srgbClr val="002060"/>
                </a:solidFill>
              </a:rPr>
              <a:t>).</a:t>
            </a:r>
          </a:p>
          <a:p>
            <a:pPr marL="0" indent="0">
              <a:buNone/>
            </a:pPr>
            <a:endParaRPr lang="nl-NL" b="1" dirty="0">
              <a:solidFill>
                <a:srgbClr val="002060"/>
              </a:solidFill>
            </a:endParaRPr>
          </a:p>
        </p:txBody>
      </p:sp>
    </p:spTree>
    <p:extLst>
      <p:ext uri="{BB962C8B-B14F-4D97-AF65-F5344CB8AC3E}">
        <p14:creationId xmlns:p14="http://schemas.microsoft.com/office/powerpoint/2010/main" val="7461251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E33759-3D09-A95E-885F-A49CB3D91795}"/>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809C2D67-FB26-F764-9D1F-DFBDE590FDF3}"/>
              </a:ext>
            </a:extLst>
          </p:cNvPr>
          <p:cNvSpPr>
            <a:spLocks noGrp="1"/>
          </p:cNvSpPr>
          <p:nvPr>
            <p:ph type="title"/>
          </p:nvPr>
        </p:nvSpPr>
        <p:spPr>
          <a:xfrm>
            <a:off x="672547" y="280551"/>
            <a:ext cx="10717695" cy="549273"/>
          </a:xfrm>
        </p:spPr>
        <p:txBody>
          <a:bodyPr>
            <a:noAutofit/>
          </a:bodyPr>
          <a:lstStyle/>
          <a:p>
            <a:r>
              <a:rPr lang="nl-NL" sz="3200" dirty="0">
                <a:solidFill>
                  <a:srgbClr val="87B632"/>
                </a:solidFill>
                <a:latin typeface="Arial Rounded MT Bold" panose="020F0704030504030204" pitchFamily="34" charset="0"/>
              </a:rPr>
              <a:t>Zeven vuistregels voor goed schrijfonderwijs (</a:t>
            </a:r>
            <a:r>
              <a:rPr lang="nl-NL" sz="3200" dirty="0" err="1">
                <a:solidFill>
                  <a:srgbClr val="87B632"/>
                </a:solidFill>
                <a:latin typeface="Arial Rounded MT Bold" panose="020F0704030504030204" pitchFamily="34" charset="0"/>
              </a:rPr>
              <a:t>blz</a:t>
            </a:r>
            <a:r>
              <a:rPr lang="nl-NL" sz="3200" dirty="0">
                <a:solidFill>
                  <a:srgbClr val="87B632"/>
                </a:solidFill>
                <a:latin typeface="Arial Rounded MT Bold" panose="020F0704030504030204" pitchFamily="34" charset="0"/>
              </a:rPr>
              <a:t> 32)</a:t>
            </a:r>
            <a:endParaRPr lang="nl-NL" sz="3200" dirty="0">
              <a:solidFill>
                <a:srgbClr val="66AB38"/>
              </a:solidFill>
              <a:latin typeface="Arial Rounded MT Bold" panose="020F0704030504030204" pitchFamily="34" charset="0"/>
            </a:endParaRPr>
          </a:p>
        </p:txBody>
      </p:sp>
      <p:pic>
        <p:nvPicPr>
          <p:cNvPr id="6" name="Afbeelding 5">
            <a:extLst>
              <a:ext uri="{FF2B5EF4-FFF2-40B4-BE49-F238E27FC236}">
                <a16:creationId xmlns:a16="http://schemas.microsoft.com/office/drawing/2014/main" id="{60613113-6EBE-092E-0A0B-8E77F95E34CE}"/>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
        <p:nvSpPr>
          <p:cNvPr id="12" name="Tijdelijke aanduiding voor inhoud 11">
            <a:extLst>
              <a:ext uri="{FF2B5EF4-FFF2-40B4-BE49-F238E27FC236}">
                <a16:creationId xmlns:a16="http://schemas.microsoft.com/office/drawing/2014/main" id="{AE04632D-34B2-65BC-C639-FE7967835CC6}"/>
              </a:ext>
            </a:extLst>
          </p:cNvPr>
          <p:cNvSpPr>
            <a:spLocks noGrp="1"/>
          </p:cNvSpPr>
          <p:nvPr>
            <p:ph idx="1"/>
          </p:nvPr>
        </p:nvSpPr>
        <p:spPr>
          <a:xfrm>
            <a:off x="672548" y="1253331"/>
            <a:ext cx="10515600" cy="4351338"/>
          </a:xfrm>
        </p:spPr>
        <p:txBody>
          <a:bodyPr/>
          <a:lstStyle/>
          <a:p>
            <a:pPr marL="514350" indent="-514350">
              <a:buAutoNum type="arabicPeriod"/>
            </a:pPr>
            <a:r>
              <a:rPr lang="nl-NL" dirty="0">
                <a:solidFill>
                  <a:srgbClr val="002060"/>
                </a:solidFill>
              </a:rPr>
              <a:t>Goede voorbereiding van het schrijfonderwijs</a:t>
            </a:r>
            <a:endParaRPr lang="nl-NL" i="1" dirty="0">
              <a:solidFill>
                <a:srgbClr val="002060"/>
              </a:solidFill>
            </a:endParaRPr>
          </a:p>
          <a:p>
            <a:pPr marL="514350" indent="-514350">
              <a:buAutoNum type="arabicPeriod"/>
            </a:pPr>
            <a:r>
              <a:rPr lang="nl-NL" dirty="0">
                <a:solidFill>
                  <a:srgbClr val="002060"/>
                </a:solidFill>
              </a:rPr>
              <a:t>Eerst vertellen, dan schrijven</a:t>
            </a:r>
            <a:endParaRPr lang="nl-NL" dirty="0">
              <a:solidFill>
                <a:srgbClr val="87B632"/>
              </a:solidFill>
            </a:endParaRPr>
          </a:p>
          <a:p>
            <a:pPr marL="514350" indent="-514350">
              <a:buAutoNum type="arabicPeriod"/>
            </a:pPr>
            <a:r>
              <a:rPr lang="nl-NL" dirty="0">
                <a:solidFill>
                  <a:srgbClr val="002060"/>
                </a:solidFill>
              </a:rPr>
              <a:t>Stapsgewijze opbouw naar schrijven toe</a:t>
            </a:r>
          </a:p>
          <a:p>
            <a:pPr marL="514350" indent="-514350">
              <a:buAutoNum type="arabicPeriod"/>
            </a:pPr>
            <a:r>
              <a:rPr lang="nl-NL" dirty="0">
                <a:solidFill>
                  <a:srgbClr val="002060"/>
                </a:solidFill>
              </a:rPr>
              <a:t>Heldere schrijfopdracht met duidelijke succescriteria</a:t>
            </a:r>
          </a:p>
          <a:p>
            <a:pPr marL="514350" indent="-514350">
              <a:buAutoNum type="arabicPeriod"/>
            </a:pPr>
            <a:r>
              <a:rPr lang="nl-NL" dirty="0">
                <a:solidFill>
                  <a:srgbClr val="002060"/>
                </a:solidFill>
              </a:rPr>
              <a:t>Tekstgenre onderzoeken en demonstreren</a:t>
            </a:r>
          </a:p>
          <a:p>
            <a:pPr marL="514350" indent="-514350">
              <a:buAutoNum type="arabicPeriod"/>
            </a:pPr>
            <a:r>
              <a:rPr lang="nl-NL" dirty="0">
                <a:solidFill>
                  <a:srgbClr val="002060"/>
                </a:solidFill>
              </a:rPr>
              <a:t>Werken met versies</a:t>
            </a:r>
          </a:p>
          <a:p>
            <a:pPr marL="514350" indent="-514350">
              <a:buAutoNum type="arabicPeriod"/>
            </a:pPr>
            <a:r>
              <a:rPr lang="nl-NL" dirty="0">
                <a:solidFill>
                  <a:srgbClr val="002060"/>
                </a:solidFill>
              </a:rPr>
              <a:t>Teksten met elkaar delen en bespreken</a:t>
            </a:r>
          </a:p>
        </p:txBody>
      </p:sp>
    </p:spTree>
    <p:extLst>
      <p:ext uri="{BB962C8B-B14F-4D97-AF65-F5344CB8AC3E}">
        <p14:creationId xmlns:p14="http://schemas.microsoft.com/office/powerpoint/2010/main" val="17407360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288741" y="127326"/>
            <a:ext cx="10515600" cy="1325563"/>
          </a:xfrm>
        </p:spPr>
        <p:txBody>
          <a:bodyPr/>
          <a:lstStyle/>
          <a:p>
            <a:r>
              <a:rPr lang="nl-NL" dirty="0">
                <a:solidFill>
                  <a:srgbClr val="0456A2"/>
                </a:solidFill>
                <a:latin typeface="Arial Rounded MT Bold" panose="020F0704030504030204" pitchFamily="34" charset="0"/>
              </a:rPr>
              <a:t>Even voorstellen</a:t>
            </a:r>
          </a:p>
        </p:txBody>
      </p:sp>
      <p:sp>
        <p:nvSpPr>
          <p:cNvPr id="7" name="Tijdelijke aanduiding voor inhoud 5">
            <a:extLst>
              <a:ext uri="{FF2B5EF4-FFF2-40B4-BE49-F238E27FC236}">
                <a16:creationId xmlns:a16="http://schemas.microsoft.com/office/drawing/2014/main" id="{D2F35843-2957-4F57-8919-A54EC2C1F8D5}"/>
              </a:ext>
            </a:extLst>
          </p:cNvPr>
          <p:cNvSpPr txBox="1">
            <a:spLocks/>
          </p:cNvSpPr>
          <p:nvPr/>
        </p:nvSpPr>
        <p:spPr>
          <a:xfrm>
            <a:off x="503061" y="1665924"/>
            <a:ext cx="3614530" cy="560222"/>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NL" sz="3000" dirty="0">
                <a:solidFill>
                  <a:srgbClr val="0B5DA7"/>
                </a:solidFill>
              </a:rPr>
              <a:t>Maarten van der Steeg</a:t>
            </a:r>
          </a:p>
          <a:p>
            <a:pPr marL="0" indent="0">
              <a:buFont typeface="Arial" panose="020B0604020202020204" pitchFamily="34" charset="0"/>
              <a:buNone/>
            </a:pPr>
            <a:endParaRPr lang="nl-NL" dirty="0">
              <a:solidFill>
                <a:srgbClr val="0B5DA7"/>
              </a:solidFill>
            </a:endParaRPr>
          </a:p>
        </p:txBody>
      </p:sp>
      <p:pic>
        <p:nvPicPr>
          <p:cNvPr id="2" name="Afbeelding 1">
            <a:extLst>
              <a:ext uri="{FF2B5EF4-FFF2-40B4-BE49-F238E27FC236}">
                <a16:creationId xmlns:a16="http://schemas.microsoft.com/office/drawing/2014/main" id="{2EA11A2C-B9C6-482D-974F-24E17822108E}"/>
              </a:ext>
            </a:extLst>
          </p:cNvPr>
          <p:cNvPicPr>
            <a:picLocks noChangeAspect="1"/>
          </p:cNvPicPr>
          <p:nvPr/>
        </p:nvPicPr>
        <p:blipFill>
          <a:blip r:embed="rId2"/>
          <a:stretch>
            <a:fillRect/>
          </a:stretch>
        </p:blipFill>
        <p:spPr>
          <a:xfrm>
            <a:off x="5673741" y="171489"/>
            <a:ext cx="3683120" cy="1095307"/>
          </a:xfrm>
          <a:prstGeom prst="rect">
            <a:avLst/>
          </a:prstGeom>
        </p:spPr>
      </p:pic>
      <p:pic>
        <p:nvPicPr>
          <p:cNvPr id="24" name="Afbeelding 23">
            <a:extLst>
              <a:ext uri="{FF2B5EF4-FFF2-40B4-BE49-F238E27FC236}">
                <a16:creationId xmlns:a16="http://schemas.microsoft.com/office/drawing/2014/main" id="{3532F22C-2F8B-4596-8570-3A64734629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426" y="4126385"/>
            <a:ext cx="2710839" cy="1369250"/>
          </a:xfrm>
          <a:prstGeom prst="rect">
            <a:avLst/>
          </a:prstGeom>
        </p:spPr>
      </p:pic>
      <p:pic>
        <p:nvPicPr>
          <p:cNvPr id="15" name="Afbeelding 14">
            <a:extLst>
              <a:ext uri="{FF2B5EF4-FFF2-40B4-BE49-F238E27FC236}">
                <a16:creationId xmlns:a16="http://schemas.microsoft.com/office/drawing/2014/main" id="{0E7EBB75-AA52-43C5-8E22-815EA316A25B}"/>
              </a:ext>
            </a:extLst>
          </p:cNvPr>
          <p:cNvPicPr>
            <a:picLocks noChangeAspect="1"/>
          </p:cNvPicPr>
          <p:nvPr/>
        </p:nvPicPr>
        <p:blipFill>
          <a:blip r:embed="rId4"/>
          <a:stretch>
            <a:fillRect/>
          </a:stretch>
        </p:blipFill>
        <p:spPr>
          <a:xfrm>
            <a:off x="10089185" y="0"/>
            <a:ext cx="2102815" cy="753495"/>
          </a:xfrm>
          <a:prstGeom prst="rect">
            <a:avLst/>
          </a:prstGeom>
        </p:spPr>
      </p:pic>
      <p:pic>
        <p:nvPicPr>
          <p:cNvPr id="17" name="Afbeelding 16">
            <a:extLst>
              <a:ext uri="{FF2B5EF4-FFF2-40B4-BE49-F238E27FC236}">
                <a16:creationId xmlns:a16="http://schemas.microsoft.com/office/drawing/2014/main" id="{7979B36D-E38E-4027-816F-FBB39AB8480D}"/>
              </a:ext>
            </a:extLst>
          </p:cNvPr>
          <p:cNvPicPr>
            <a:picLocks noChangeAspect="1"/>
          </p:cNvPicPr>
          <p:nvPr/>
        </p:nvPicPr>
        <p:blipFill>
          <a:blip r:embed="rId5">
            <a:extLst>
              <a:ext uri="{BEBA8EAE-BF5A-486C-A8C5-ECC9F3942E4B}">
                <a14:imgProps xmlns:a14="http://schemas.microsoft.com/office/drawing/2010/main">
                  <a14:imgLayer r:embed="rId6">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p:spPr>
      </p:pic>
      <p:pic>
        <p:nvPicPr>
          <p:cNvPr id="5" name="Afbeelding 4">
            <a:extLst>
              <a:ext uri="{FF2B5EF4-FFF2-40B4-BE49-F238E27FC236}">
                <a16:creationId xmlns:a16="http://schemas.microsoft.com/office/drawing/2014/main" id="{0B10B2C5-0773-4E9C-8A0B-898316A108B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771447">
            <a:off x="8006470" y="1057457"/>
            <a:ext cx="2646320" cy="3326205"/>
          </a:xfrm>
          <a:prstGeom prst="rect">
            <a:avLst/>
          </a:prstGeom>
        </p:spPr>
      </p:pic>
      <p:pic>
        <p:nvPicPr>
          <p:cNvPr id="9" name="Afbeelding 8">
            <a:extLst>
              <a:ext uri="{FF2B5EF4-FFF2-40B4-BE49-F238E27FC236}">
                <a16:creationId xmlns:a16="http://schemas.microsoft.com/office/drawing/2014/main" id="{7ABA8987-C136-807B-A636-B79DB652558B}"/>
              </a:ext>
            </a:extLst>
          </p:cNvPr>
          <p:cNvPicPr>
            <a:picLocks noChangeAspect="1"/>
          </p:cNvPicPr>
          <p:nvPr/>
        </p:nvPicPr>
        <p:blipFill>
          <a:blip r:embed="rId8"/>
          <a:stretch>
            <a:fillRect/>
          </a:stretch>
        </p:blipFill>
        <p:spPr>
          <a:xfrm>
            <a:off x="6843862" y="4359921"/>
            <a:ext cx="5256698" cy="2370753"/>
          </a:xfrm>
          <a:prstGeom prst="rect">
            <a:avLst/>
          </a:prstGeom>
        </p:spPr>
      </p:pic>
      <p:sp>
        <p:nvSpPr>
          <p:cNvPr id="3" name="AutoShape 2" descr="Klasseplan Logo">
            <a:extLst>
              <a:ext uri="{FF2B5EF4-FFF2-40B4-BE49-F238E27FC236}">
                <a16:creationId xmlns:a16="http://schemas.microsoft.com/office/drawing/2014/main" id="{860465BD-EA6D-BD1D-B18B-D3E043EAACDC}"/>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10" name="Afbeelding 9">
            <a:extLst>
              <a:ext uri="{FF2B5EF4-FFF2-40B4-BE49-F238E27FC236}">
                <a16:creationId xmlns:a16="http://schemas.microsoft.com/office/drawing/2014/main" id="{13A01A46-0906-99A5-5380-50C293A88613}"/>
              </a:ext>
            </a:extLst>
          </p:cNvPr>
          <p:cNvPicPr>
            <a:picLocks noChangeAspect="1"/>
          </p:cNvPicPr>
          <p:nvPr/>
        </p:nvPicPr>
        <p:blipFill>
          <a:blip r:embed="rId9"/>
          <a:stretch>
            <a:fillRect/>
          </a:stretch>
        </p:blipFill>
        <p:spPr>
          <a:xfrm rot="20394966">
            <a:off x="9236330" y="3727817"/>
            <a:ext cx="1919968" cy="716730"/>
          </a:xfrm>
          <a:prstGeom prst="rect">
            <a:avLst/>
          </a:prstGeom>
        </p:spPr>
      </p:pic>
      <p:pic>
        <p:nvPicPr>
          <p:cNvPr id="8" name="Afbeelding 7">
            <a:extLst>
              <a:ext uri="{FF2B5EF4-FFF2-40B4-BE49-F238E27FC236}">
                <a16:creationId xmlns:a16="http://schemas.microsoft.com/office/drawing/2014/main" id="{CB5DBC97-94AB-EE51-B936-D6CB2B8BEC43}"/>
              </a:ext>
            </a:extLst>
          </p:cNvPr>
          <p:cNvPicPr>
            <a:picLocks noChangeAspect="1"/>
          </p:cNvPicPr>
          <p:nvPr/>
        </p:nvPicPr>
        <p:blipFill>
          <a:blip r:embed="rId10"/>
          <a:stretch>
            <a:fillRect/>
          </a:stretch>
        </p:blipFill>
        <p:spPr>
          <a:xfrm>
            <a:off x="2880265" y="2027081"/>
            <a:ext cx="3810000" cy="3971925"/>
          </a:xfrm>
          <a:prstGeom prst="rect">
            <a:avLst/>
          </a:prstGeom>
        </p:spPr>
      </p:pic>
    </p:spTree>
    <p:extLst>
      <p:ext uri="{BB962C8B-B14F-4D97-AF65-F5344CB8AC3E}">
        <p14:creationId xmlns:p14="http://schemas.microsoft.com/office/powerpoint/2010/main" val="20944397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E6CE96-4920-CC1B-67C7-FE84A50A68F8}"/>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E583C9A5-DE1F-8885-F121-989D15FEE667}"/>
              </a:ext>
            </a:extLst>
          </p:cNvPr>
          <p:cNvSpPr>
            <a:spLocks noGrp="1"/>
          </p:cNvSpPr>
          <p:nvPr>
            <p:ph type="title"/>
          </p:nvPr>
        </p:nvSpPr>
        <p:spPr>
          <a:xfrm>
            <a:off x="672548" y="280551"/>
            <a:ext cx="10515600" cy="549273"/>
          </a:xfrm>
        </p:spPr>
        <p:txBody>
          <a:bodyPr>
            <a:noAutofit/>
          </a:bodyPr>
          <a:lstStyle/>
          <a:p>
            <a:r>
              <a:rPr lang="nl-NL" sz="3200" dirty="0">
                <a:solidFill>
                  <a:srgbClr val="87B632"/>
                </a:solidFill>
                <a:latin typeface="Arial Rounded MT Bold" panose="020F0704030504030204" pitchFamily="34" charset="0"/>
              </a:rPr>
              <a:t>De opbouw van schrijflessen, het </a:t>
            </a:r>
            <a:r>
              <a:rPr lang="nl-NL" sz="3200" dirty="0" err="1">
                <a:solidFill>
                  <a:srgbClr val="87B632"/>
                </a:solidFill>
                <a:latin typeface="Arial Rounded MT Bold" panose="020F0704030504030204" pitchFamily="34" charset="0"/>
              </a:rPr>
              <a:t>vijffasenmodel</a:t>
            </a:r>
            <a:endParaRPr lang="nl-NL" sz="3200" dirty="0">
              <a:solidFill>
                <a:srgbClr val="66AB38"/>
              </a:solidFill>
              <a:latin typeface="Arial Rounded MT Bold" panose="020F0704030504030204" pitchFamily="34" charset="0"/>
            </a:endParaRPr>
          </a:p>
        </p:txBody>
      </p:sp>
      <p:pic>
        <p:nvPicPr>
          <p:cNvPr id="6" name="Afbeelding 5">
            <a:extLst>
              <a:ext uri="{FF2B5EF4-FFF2-40B4-BE49-F238E27FC236}">
                <a16:creationId xmlns:a16="http://schemas.microsoft.com/office/drawing/2014/main" id="{337B4DE1-0D65-B678-DFA8-344595698B3C}"/>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
        <p:nvSpPr>
          <p:cNvPr id="12" name="Tijdelijke aanduiding voor inhoud 11">
            <a:extLst>
              <a:ext uri="{FF2B5EF4-FFF2-40B4-BE49-F238E27FC236}">
                <a16:creationId xmlns:a16="http://schemas.microsoft.com/office/drawing/2014/main" id="{096C7CD0-09B3-EA97-374D-09710C262197}"/>
              </a:ext>
            </a:extLst>
          </p:cNvPr>
          <p:cNvSpPr>
            <a:spLocks noGrp="1"/>
          </p:cNvSpPr>
          <p:nvPr>
            <p:ph idx="1"/>
          </p:nvPr>
        </p:nvSpPr>
        <p:spPr>
          <a:xfrm>
            <a:off x="672548" y="1253331"/>
            <a:ext cx="10515600" cy="4351338"/>
          </a:xfrm>
        </p:spPr>
        <p:txBody>
          <a:bodyPr>
            <a:normAutofit/>
          </a:bodyPr>
          <a:lstStyle/>
          <a:p>
            <a:pPr marL="514350" indent="-514350">
              <a:buAutoNum type="arabicPeriod"/>
            </a:pPr>
            <a:r>
              <a:rPr lang="nl-NL" dirty="0">
                <a:solidFill>
                  <a:srgbClr val="002060"/>
                </a:solidFill>
              </a:rPr>
              <a:t>Oriëntatie op het onderwerp</a:t>
            </a:r>
          </a:p>
          <a:p>
            <a:pPr marL="514350" indent="-514350">
              <a:buAutoNum type="arabicPeriod"/>
            </a:pPr>
            <a:r>
              <a:rPr lang="nl-NL" dirty="0">
                <a:solidFill>
                  <a:srgbClr val="002060"/>
                </a:solidFill>
              </a:rPr>
              <a:t>Schrijfopdracht en instructie</a:t>
            </a:r>
          </a:p>
          <a:p>
            <a:pPr marL="514350" indent="-514350">
              <a:buAutoNum type="arabicPeriod"/>
            </a:pPr>
            <a:r>
              <a:rPr lang="nl-NL" dirty="0">
                <a:solidFill>
                  <a:srgbClr val="002060"/>
                </a:solidFill>
              </a:rPr>
              <a:t>Schrijven en hulp geven tijdens het schrijven</a:t>
            </a:r>
            <a:endParaRPr lang="nl-NL" dirty="0">
              <a:solidFill>
                <a:srgbClr val="87B632"/>
              </a:solidFill>
            </a:endParaRPr>
          </a:p>
          <a:p>
            <a:pPr marL="514350" indent="-514350">
              <a:buAutoNum type="arabicPeriod"/>
            </a:pPr>
            <a:r>
              <a:rPr lang="nl-NL" dirty="0">
                <a:solidFill>
                  <a:srgbClr val="002060"/>
                </a:solidFill>
              </a:rPr>
              <a:t>Versies van teksten bespreken en herschrijven</a:t>
            </a:r>
          </a:p>
          <a:p>
            <a:pPr marL="514350" indent="-514350">
              <a:buAutoNum type="arabicPeriod"/>
            </a:pPr>
            <a:r>
              <a:rPr lang="nl-NL" dirty="0">
                <a:solidFill>
                  <a:srgbClr val="002060"/>
                </a:solidFill>
              </a:rPr>
              <a:t>Verzorgen en delen of publiceren</a:t>
            </a:r>
          </a:p>
          <a:p>
            <a:pPr marL="514350" indent="-514350">
              <a:buAutoNum type="arabicPeriod"/>
            </a:pPr>
            <a:endParaRPr lang="nl-NL" dirty="0">
              <a:solidFill>
                <a:srgbClr val="002060"/>
              </a:solidFill>
            </a:endParaRPr>
          </a:p>
          <a:p>
            <a:pPr marL="514350" indent="-514350">
              <a:buAutoNum type="arabicPeriod"/>
            </a:pPr>
            <a:endParaRPr lang="nl-NL" dirty="0">
              <a:solidFill>
                <a:srgbClr val="002060"/>
              </a:solidFill>
            </a:endParaRPr>
          </a:p>
          <a:p>
            <a:pPr marL="0" indent="0">
              <a:buNone/>
            </a:pPr>
            <a:r>
              <a:rPr lang="nl-NL" sz="1800" dirty="0">
                <a:solidFill>
                  <a:srgbClr val="002060"/>
                </a:solidFill>
              </a:rPr>
              <a:t>Zie ook: </a:t>
            </a:r>
            <a:r>
              <a:rPr lang="nl-NL" sz="1800" dirty="0">
                <a:solidFill>
                  <a:srgbClr val="002060"/>
                </a:solidFill>
                <a:hlinkClick r:id="rId5"/>
              </a:rPr>
              <a:t>https://www.onderwijsvanmorgen.nl/het-vijffasenmodel-de-weg-naar-effectief-schrijven/</a:t>
            </a:r>
            <a:endParaRPr lang="nl-NL" sz="1800" dirty="0">
              <a:solidFill>
                <a:srgbClr val="002060"/>
              </a:solidFill>
            </a:endParaRPr>
          </a:p>
          <a:p>
            <a:pPr marL="0" indent="0">
              <a:buNone/>
            </a:pPr>
            <a:endParaRPr lang="nl-NL" sz="1800" dirty="0">
              <a:solidFill>
                <a:srgbClr val="002060"/>
              </a:solidFill>
            </a:endParaRPr>
          </a:p>
        </p:txBody>
      </p:sp>
      <p:sp>
        <p:nvSpPr>
          <p:cNvPr id="3" name="Tekstvak 2">
            <a:extLst>
              <a:ext uri="{FF2B5EF4-FFF2-40B4-BE49-F238E27FC236}">
                <a16:creationId xmlns:a16="http://schemas.microsoft.com/office/drawing/2014/main" id="{F5D7EFF9-63CA-63B4-3052-B3AC53951BA5}"/>
              </a:ext>
            </a:extLst>
          </p:cNvPr>
          <p:cNvSpPr txBox="1"/>
          <p:nvPr/>
        </p:nvSpPr>
        <p:spPr>
          <a:xfrm>
            <a:off x="1405800" y="5146934"/>
            <a:ext cx="6109200" cy="646331"/>
          </a:xfrm>
          <a:prstGeom prst="rect">
            <a:avLst/>
          </a:prstGeom>
          <a:noFill/>
        </p:spPr>
        <p:txBody>
          <a:bodyPr wrap="square">
            <a:spAutoFit/>
          </a:bodyPr>
          <a:lstStyle/>
          <a:p>
            <a:r>
              <a:rPr lang="nl-NL" dirty="0">
                <a:hlinkClick r:id="rId6"/>
              </a:rPr>
              <a:t>https://tekster.nl/lesmethode/</a:t>
            </a:r>
            <a:endParaRPr lang="nl-NL" dirty="0"/>
          </a:p>
          <a:p>
            <a:endParaRPr lang="nl-NL" dirty="0"/>
          </a:p>
        </p:txBody>
      </p:sp>
    </p:spTree>
    <p:extLst>
      <p:ext uri="{BB962C8B-B14F-4D97-AF65-F5344CB8AC3E}">
        <p14:creationId xmlns:p14="http://schemas.microsoft.com/office/powerpoint/2010/main" val="15325561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64C814-82A8-07CD-1B92-E7F07521B50A}"/>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AEB0DFAD-F06A-4D53-1D07-AA37BBAC0079}"/>
              </a:ext>
            </a:extLst>
          </p:cNvPr>
          <p:cNvSpPr>
            <a:spLocks noGrp="1"/>
          </p:cNvSpPr>
          <p:nvPr>
            <p:ph type="title"/>
          </p:nvPr>
        </p:nvSpPr>
        <p:spPr>
          <a:xfrm>
            <a:off x="672548" y="280551"/>
            <a:ext cx="10515600" cy="549273"/>
          </a:xfrm>
        </p:spPr>
        <p:txBody>
          <a:bodyPr>
            <a:noAutofit/>
          </a:bodyPr>
          <a:lstStyle/>
          <a:p>
            <a:r>
              <a:rPr lang="nl-NL" sz="3200" dirty="0">
                <a:solidFill>
                  <a:srgbClr val="87B632"/>
                </a:solidFill>
                <a:latin typeface="Arial Rounded MT Bold" panose="020F0704030504030204" pitchFamily="34" charset="0"/>
              </a:rPr>
              <a:t>Voorbeeldteksten gebruiken (</a:t>
            </a:r>
            <a:r>
              <a:rPr lang="nl-NL" sz="3200" dirty="0" err="1">
                <a:solidFill>
                  <a:srgbClr val="87B632"/>
                </a:solidFill>
                <a:latin typeface="Arial Rounded MT Bold" panose="020F0704030504030204" pitchFamily="34" charset="0"/>
              </a:rPr>
              <a:t>blz</a:t>
            </a:r>
            <a:r>
              <a:rPr lang="nl-NL" sz="3200" dirty="0">
                <a:solidFill>
                  <a:srgbClr val="87B632"/>
                </a:solidFill>
                <a:latin typeface="Arial Rounded MT Bold" panose="020F0704030504030204" pitchFamily="34" charset="0"/>
              </a:rPr>
              <a:t> 37)</a:t>
            </a:r>
            <a:endParaRPr lang="nl-NL" sz="3200" dirty="0">
              <a:solidFill>
                <a:srgbClr val="66AB38"/>
              </a:solidFill>
              <a:latin typeface="Arial Rounded MT Bold" panose="020F0704030504030204" pitchFamily="34" charset="0"/>
            </a:endParaRPr>
          </a:p>
        </p:txBody>
      </p:sp>
      <p:pic>
        <p:nvPicPr>
          <p:cNvPr id="6" name="Afbeelding 5">
            <a:extLst>
              <a:ext uri="{FF2B5EF4-FFF2-40B4-BE49-F238E27FC236}">
                <a16:creationId xmlns:a16="http://schemas.microsoft.com/office/drawing/2014/main" id="{5947C60D-A12E-6E09-A82A-2C86B5FCDC44}"/>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
        <p:nvSpPr>
          <p:cNvPr id="12" name="Tijdelijke aanduiding voor inhoud 11">
            <a:extLst>
              <a:ext uri="{FF2B5EF4-FFF2-40B4-BE49-F238E27FC236}">
                <a16:creationId xmlns:a16="http://schemas.microsoft.com/office/drawing/2014/main" id="{0FB70E01-ED13-6F3D-5CAD-F59CDB6D4A54}"/>
              </a:ext>
            </a:extLst>
          </p:cNvPr>
          <p:cNvSpPr>
            <a:spLocks noGrp="1"/>
          </p:cNvSpPr>
          <p:nvPr>
            <p:ph idx="1"/>
          </p:nvPr>
        </p:nvSpPr>
        <p:spPr>
          <a:xfrm>
            <a:off x="672548" y="1253331"/>
            <a:ext cx="10515600" cy="4351338"/>
          </a:xfrm>
        </p:spPr>
        <p:txBody>
          <a:bodyPr>
            <a:normAutofit/>
          </a:bodyPr>
          <a:lstStyle/>
          <a:p>
            <a:r>
              <a:rPr lang="nl-NL" dirty="0">
                <a:solidFill>
                  <a:srgbClr val="002060"/>
                </a:solidFill>
              </a:rPr>
              <a:t>Een goede voorbeeldtekst geven, bijvoorbeeld een verhaal waarin een mooie dialoog voorkomt</a:t>
            </a:r>
          </a:p>
          <a:p>
            <a:r>
              <a:rPr lang="nl-NL" dirty="0">
                <a:solidFill>
                  <a:srgbClr val="002060"/>
                </a:solidFill>
              </a:rPr>
              <a:t>Laat de kinderen deze tekst kunnen lezen, kopie of op digibord</a:t>
            </a:r>
          </a:p>
          <a:p>
            <a:r>
              <a:rPr lang="nl-NL" dirty="0">
                <a:solidFill>
                  <a:srgbClr val="002060"/>
                </a:solidFill>
              </a:rPr>
              <a:t>De hele tekst lezen hoeft niet, samen hardop denken over deze tekst (maak dit niet te lang)</a:t>
            </a:r>
          </a:p>
          <a:p>
            <a:r>
              <a:rPr lang="nl-NL" dirty="0">
                <a:solidFill>
                  <a:srgbClr val="002060"/>
                </a:solidFill>
              </a:rPr>
              <a:t>Dan de overstap naar de eigen tekst</a:t>
            </a:r>
          </a:p>
          <a:p>
            <a:r>
              <a:rPr lang="nl-NL" dirty="0">
                <a:solidFill>
                  <a:srgbClr val="002060"/>
                </a:solidFill>
              </a:rPr>
              <a:t>Een voorbeeldtekst (van het eindproduct) is wat anders dan een brontekst: een tekst die gebruikt kan worden om informatie uit te halen</a:t>
            </a:r>
          </a:p>
        </p:txBody>
      </p:sp>
    </p:spTree>
    <p:extLst>
      <p:ext uri="{BB962C8B-B14F-4D97-AF65-F5344CB8AC3E}">
        <p14:creationId xmlns:p14="http://schemas.microsoft.com/office/powerpoint/2010/main" val="2407615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6E9B6A-1B5F-44C4-8B40-804E374EEF20}"/>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20FEDBCF-B223-2152-DBBA-0F58562D365A}"/>
              </a:ext>
            </a:extLst>
          </p:cNvPr>
          <p:cNvSpPr>
            <a:spLocks noGrp="1"/>
          </p:cNvSpPr>
          <p:nvPr>
            <p:ph type="title"/>
          </p:nvPr>
        </p:nvSpPr>
        <p:spPr>
          <a:xfrm>
            <a:off x="672548" y="280551"/>
            <a:ext cx="10515600" cy="549273"/>
          </a:xfrm>
        </p:spPr>
        <p:txBody>
          <a:bodyPr>
            <a:noAutofit/>
          </a:bodyPr>
          <a:lstStyle/>
          <a:p>
            <a:r>
              <a:rPr lang="nl-NL" sz="3200" dirty="0">
                <a:solidFill>
                  <a:srgbClr val="87B632"/>
                </a:solidFill>
                <a:latin typeface="Arial Rounded MT Bold" panose="020F0704030504030204" pitchFamily="34" charset="0"/>
              </a:rPr>
              <a:t>Criteria voor een goede tekst</a:t>
            </a:r>
            <a:endParaRPr lang="nl-NL" sz="3200" dirty="0">
              <a:solidFill>
                <a:srgbClr val="66AB38"/>
              </a:solidFill>
              <a:latin typeface="Arial Rounded MT Bold" panose="020F0704030504030204" pitchFamily="34" charset="0"/>
            </a:endParaRPr>
          </a:p>
        </p:txBody>
      </p:sp>
      <p:pic>
        <p:nvPicPr>
          <p:cNvPr id="6" name="Afbeelding 5">
            <a:extLst>
              <a:ext uri="{FF2B5EF4-FFF2-40B4-BE49-F238E27FC236}">
                <a16:creationId xmlns:a16="http://schemas.microsoft.com/office/drawing/2014/main" id="{A6238E0E-A4C5-4D35-81D4-F32C31B21418}"/>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
        <p:nvSpPr>
          <p:cNvPr id="12" name="Tijdelijke aanduiding voor inhoud 11">
            <a:extLst>
              <a:ext uri="{FF2B5EF4-FFF2-40B4-BE49-F238E27FC236}">
                <a16:creationId xmlns:a16="http://schemas.microsoft.com/office/drawing/2014/main" id="{AA275662-90CF-A53C-0265-70EADBA4B30E}"/>
              </a:ext>
            </a:extLst>
          </p:cNvPr>
          <p:cNvSpPr>
            <a:spLocks noGrp="1"/>
          </p:cNvSpPr>
          <p:nvPr>
            <p:ph idx="1"/>
          </p:nvPr>
        </p:nvSpPr>
        <p:spPr>
          <a:xfrm>
            <a:off x="672548" y="1253331"/>
            <a:ext cx="10515600" cy="4351338"/>
          </a:xfrm>
        </p:spPr>
        <p:txBody>
          <a:bodyPr>
            <a:normAutofit/>
          </a:bodyPr>
          <a:lstStyle/>
          <a:p>
            <a:pPr marL="0" indent="0">
              <a:buNone/>
            </a:pPr>
            <a:r>
              <a:rPr lang="nl-NL" b="1" dirty="0">
                <a:solidFill>
                  <a:srgbClr val="002060"/>
                </a:solidFill>
              </a:rPr>
              <a:t>Algemene criteria</a:t>
            </a:r>
          </a:p>
          <a:p>
            <a:pPr marL="0" indent="0">
              <a:buNone/>
            </a:pPr>
            <a:r>
              <a:rPr lang="nl-NL" i="1" dirty="0">
                <a:solidFill>
                  <a:srgbClr val="002060"/>
                </a:solidFill>
              </a:rPr>
              <a:t>Taalverzorging, spelling, interpunctie, kloppende zinnen etc.</a:t>
            </a:r>
          </a:p>
          <a:p>
            <a:pPr marL="0" indent="0">
              <a:buNone/>
            </a:pPr>
            <a:endParaRPr lang="nl-NL" b="1" dirty="0">
              <a:solidFill>
                <a:srgbClr val="002060"/>
              </a:solidFill>
            </a:endParaRPr>
          </a:p>
          <a:p>
            <a:pPr marL="0" indent="0">
              <a:buNone/>
            </a:pPr>
            <a:r>
              <a:rPr lang="nl-NL" b="1" dirty="0">
                <a:solidFill>
                  <a:srgbClr val="002060"/>
                </a:solidFill>
              </a:rPr>
              <a:t>Genrespecifieke criteria</a:t>
            </a:r>
          </a:p>
          <a:p>
            <a:pPr marL="0" indent="0">
              <a:buNone/>
            </a:pPr>
            <a:r>
              <a:rPr lang="nl-NL" i="1" dirty="0">
                <a:solidFill>
                  <a:srgbClr val="002060"/>
                </a:solidFill>
              </a:rPr>
              <a:t>Stapsgewijze opbouw bij een instructietekst, beeldende details bij een verhaal etc.</a:t>
            </a:r>
          </a:p>
          <a:p>
            <a:pPr marL="0" indent="0">
              <a:buNone/>
            </a:pPr>
            <a:endParaRPr lang="nl-NL" b="1" i="1" dirty="0">
              <a:solidFill>
                <a:srgbClr val="002060"/>
              </a:solidFill>
            </a:endParaRPr>
          </a:p>
        </p:txBody>
      </p:sp>
    </p:spTree>
    <p:extLst>
      <p:ext uri="{BB962C8B-B14F-4D97-AF65-F5344CB8AC3E}">
        <p14:creationId xmlns:p14="http://schemas.microsoft.com/office/powerpoint/2010/main" val="12018698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503CA0-C6BB-6AE3-DEF6-EA6CB5B85548}"/>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1B002A72-2510-F442-CEC8-A9399D90CEBA}"/>
              </a:ext>
            </a:extLst>
          </p:cNvPr>
          <p:cNvSpPr>
            <a:spLocks noGrp="1"/>
          </p:cNvSpPr>
          <p:nvPr>
            <p:ph type="title"/>
          </p:nvPr>
        </p:nvSpPr>
        <p:spPr>
          <a:xfrm>
            <a:off x="672548" y="280551"/>
            <a:ext cx="10515600" cy="549273"/>
          </a:xfrm>
        </p:spPr>
        <p:txBody>
          <a:bodyPr>
            <a:noAutofit/>
          </a:bodyPr>
          <a:lstStyle/>
          <a:p>
            <a:r>
              <a:rPr lang="nl-NL" sz="3200" dirty="0">
                <a:solidFill>
                  <a:srgbClr val="87B632"/>
                </a:solidFill>
                <a:latin typeface="Arial Rounded MT Bold" panose="020F0704030504030204" pitchFamily="34" charset="0"/>
              </a:rPr>
              <a:t>Kerncriteria voor het genre </a:t>
            </a:r>
            <a:r>
              <a:rPr lang="nl-NL" sz="3200" i="1" dirty="0">
                <a:solidFill>
                  <a:srgbClr val="87B632"/>
                </a:solidFill>
                <a:latin typeface="Arial Rounded MT Bold" panose="020F0704030504030204" pitchFamily="34" charset="0"/>
              </a:rPr>
              <a:t>Verslag (</a:t>
            </a:r>
            <a:r>
              <a:rPr lang="nl-NL" sz="3200" i="1" dirty="0" err="1">
                <a:solidFill>
                  <a:srgbClr val="87B632"/>
                </a:solidFill>
                <a:latin typeface="Arial Rounded MT Bold" panose="020F0704030504030204" pitchFamily="34" charset="0"/>
              </a:rPr>
              <a:t>blz</a:t>
            </a:r>
            <a:r>
              <a:rPr lang="nl-NL" sz="3200" i="1" dirty="0">
                <a:solidFill>
                  <a:srgbClr val="87B632"/>
                </a:solidFill>
                <a:latin typeface="Arial Rounded MT Bold" panose="020F0704030504030204" pitchFamily="34" charset="0"/>
              </a:rPr>
              <a:t> 137)</a:t>
            </a:r>
            <a:endParaRPr lang="nl-NL" sz="3200" i="1" dirty="0">
              <a:solidFill>
                <a:srgbClr val="66AB38"/>
              </a:solidFill>
              <a:latin typeface="Arial Rounded MT Bold" panose="020F0704030504030204" pitchFamily="34" charset="0"/>
            </a:endParaRPr>
          </a:p>
        </p:txBody>
      </p:sp>
      <p:pic>
        <p:nvPicPr>
          <p:cNvPr id="6" name="Afbeelding 5">
            <a:extLst>
              <a:ext uri="{FF2B5EF4-FFF2-40B4-BE49-F238E27FC236}">
                <a16:creationId xmlns:a16="http://schemas.microsoft.com/office/drawing/2014/main" id="{59D5929D-1EAC-6677-2107-82B8096C3404}"/>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
        <p:nvSpPr>
          <p:cNvPr id="12" name="Tijdelijke aanduiding voor inhoud 11">
            <a:extLst>
              <a:ext uri="{FF2B5EF4-FFF2-40B4-BE49-F238E27FC236}">
                <a16:creationId xmlns:a16="http://schemas.microsoft.com/office/drawing/2014/main" id="{739DD521-3B33-BFFA-578B-A43373D3C5BF}"/>
              </a:ext>
            </a:extLst>
          </p:cNvPr>
          <p:cNvSpPr>
            <a:spLocks noGrp="1"/>
          </p:cNvSpPr>
          <p:nvPr>
            <p:ph idx="1"/>
          </p:nvPr>
        </p:nvSpPr>
        <p:spPr>
          <a:xfrm>
            <a:off x="672548" y="1253331"/>
            <a:ext cx="10515600" cy="4351338"/>
          </a:xfrm>
        </p:spPr>
        <p:txBody>
          <a:bodyPr>
            <a:normAutofit/>
          </a:bodyPr>
          <a:lstStyle/>
          <a:p>
            <a:pPr marL="0" indent="0">
              <a:buNone/>
            </a:pPr>
            <a:r>
              <a:rPr lang="nl-NL" dirty="0">
                <a:solidFill>
                  <a:srgbClr val="002060"/>
                </a:solidFill>
              </a:rPr>
              <a:t>1. Structuur, inleiding, opeenvolgende gebeurtenissen, episoden</a:t>
            </a:r>
          </a:p>
          <a:p>
            <a:pPr marL="0" indent="0">
              <a:buNone/>
            </a:pPr>
            <a:r>
              <a:rPr lang="nl-NL" dirty="0">
                <a:solidFill>
                  <a:srgbClr val="002060"/>
                </a:solidFill>
              </a:rPr>
              <a:t>2. Duidelijke of prikkelende inleiding</a:t>
            </a:r>
          </a:p>
          <a:p>
            <a:pPr marL="0" indent="0">
              <a:buNone/>
            </a:pPr>
            <a:r>
              <a:rPr lang="nl-NL" dirty="0">
                <a:solidFill>
                  <a:srgbClr val="002060"/>
                </a:solidFill>
              </a:rPr>
              <a:t>3. Op passende wijze aangeven van tijdsvolgorde</a:t>
            </a:r>
          </a:p>
          <a:p>
            <a:pPr marL="0" indent="0">
              <a:buNone/>
            </a:pPr>
            <a:r>
              <a:rPr lang="nl-NL" dirty="0">
                <a:solidFill>
                  <a:srgbClr val="002060"/>
                </a:solidFill>
              </a:rPr>
              <a:t>4. Objectieve toon</a:t>
            </a:r>
          </a:p>
          <a:p>
            <a:pPr marL="0" indent="0">
              <a:buNone/>
            </a:pPr>
            <a:r>
              <a:rPr lang="nl-NL" dirty="0">
                <a:solidFill>
                  <a:srgbClr val="002060"/>
                </a:solidFill>
              </a:rPr>
              <a:t>5. Relevante details</a:t>
            </a:r>
          </a:p>
          <a:p>
            <a:pPr marL="0" indent="0">
              <a:buNone/>
            </a:pPr>
            <a:r>
              <a:rPr lang="nl-NL" dirty="0">
                <a:solidFill>
                  <a:srgbClr val="002060"/>
                </a:solidFill>
              </a:rPr>
              <a:t>6. Passende school- en vaktaal</a:t>
            </a:r>
          </a:p>
          <a:p>
            <a:pPr marL="0" indent="0">
              <a:buNone/>
            </a:pPr>
            <a:endParaRPr lang="nl-NL" b="1" i="1" dirty="0">
              <a:solidFill>
                <a:srgbClr val="002060"/>
              </a:solidFill>
            </a:endParaRPr>
          </a:p>
        </p:txBody>
      </p:sp>
    </p:spTree>
    <p:extLst>
      <p:ext uri="{BB962C8B-B14F-4D97-AF65-F5344CB8AC3E}">
        <p14:creationId xmlns:p14="http://schemas.microsoft.com/office/powerpoint/2010/main" val="28315508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16202B-E6D6-A998-3342-79A45039C8D2}"/>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2ED88BE6-859A-5ADD-C5E2-30581185F33F}"/>
              </a:ext>
            </a:extLst>
          </p:cNvPr>
          <p:cNvSpPr>
            <a:spLocks noGrp="1"/>
          </p:cNvSpPr>
          <p:nvPr>
            <p:ph type="title"/>
          </p:nvPr>
        </p:nvSpPr>
        <p:spPr>
          <a:xfrm>
            <a:off x="106017" y="280551"/>
            <a:ext cx="12026347" cy="549273"/>
          </a:xfrm>
        </p:spPr>
        <p:txBody>
          <a:bodyPr>
            <a:noAutofit/>
          </a:bodyPr>
          <a:lstStyle/>
          <a:p>
            <a:r>
              <a:rPr lang="nl-NL" sz="3200" dirty="0">
                <a:solidFill>
                  <a:srgbClr val="87B632"/>
                </a:solidFill>
                <a:latin typeface="Arial Rounded MT Bold" panose="020F0704030504030204" pitchFamily="34" charset="0"/>
              </a:rPr>
              <a:t>Voorbeelden van schrijfopdrachten voor het genre </a:t>
            </a:r>
            <a:r>
              <a:rPr lang="nl-NL" sz="3200" i="1" dirty="0">
                <a:solidFill>
                  <a:srgbClr val="87B632"/>
                </a:solidFill>
                <a:latin typeface="Arial Rounded MT Bold" panose="020F0704030504030204" pitchFamily="34" charset="0"/>
              </a:rPr>
              <a:t>Verslag</a:t>
            </a:r>
            <a:endParaRPr lang="nl-NL" sz="3200" i="1" dirty="0">
              <a:solidFill>
                <a:srgbClr val="66AB38"/>
              </a:solidFill>
              <a:latin typeface="Arial Rounded MT Bold" panose="020F0704030504030204" pitchFamily="34" charset="0"/>
            </a:endParaRPr>
          </a:p>
        </p:txBody>
      </p:sp>
      <p:pic>
        <p:nvPicPr>
          <p:cNvPr id="6" name="Afbeelding 5">
            <a:extLst>
              <a:ext uri="{FF2B5EF4-FFF2-40B4-BE49-F238E27FC236}">
                <a16:creationId xmlns:a16="http://schemas.microsoft.com/office/drawing/2014/main" id="{792025D5-B6C8-D67A-9B41-A6CF5CA701D3}"/>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
        <p:nvSpPr>
          <p:cNvPr id="12" name="Tijdelijke aanduiding voor inhoud 11">
            <a:extLst>
              <a:ext uri="{FF2B5EF4-FFF2-40B4-BE49-F238E27FC236}">
                <a16:creationId xmlns:a16="http://schemas.microsoft.com/office/drawing/2014/main" id="{F6C9162D-6816-E4F6-B8D7-714CCFE5F66C}"/>
              </a:ext>
            </a:extLst>
          </p:cNvPr>
          <p:cNvSpPr>
            <a:spLocks noGrp="1"/>
          </p:cNvSpPr>
          <p:nvPr>
            <p:ph idx="1"/>
          </p:nvPr>
        </p:nvSpPr>
        <p:spPr>
          <a:xfrm>
            <a:off x="672548" y="1253331"/>
            <a:ext cx="10515600" cy="4351338"/>
          </a:xfrm>
        </p:spPr>
        <p:txBody>
          <a:bodyPr>
            <a:normAutofit/>
          </a:bodyPr>
          <a:lstStyle/>
          <a:p>
            <a:pPr marL="0" indent="0">
              <a:buNone/>
            </a:pPr>
            <a:r>
              <a:rPr lang="nl-NL" b="1" dirty="0">
                <a:solidFill>
                  <a:srgbClr val="002060"/>
                </a:solidFill>
              </a:rPr>
              <a:t>Voor de onderbouw</a:t>
            </a:r>
          </a:p>
          <a:p>
            <a:pPr marL="0" indent="0">
              <a:buNone/>
            </a:pPr>
            <a:r>
              <a:rPr lang="nl-NL" sz="2000" dirty="0">
                <a:solidFill>
                  <a:srgbClr val="002060"/>
                </a:solidFill>
              </a:rPr>
              <a:t>Tekenen/schrijven over hoe een rups een vlinder wordt of een vogel uit het ei komt</a:t>
            </a:r>
          </a:p>
          <a:p>
            <a:pPr marL="0" indent="0">
              <a:buNone/>
            </a:pPr>
            <a:endParaRPr lang="nl-NL" b="1" dirty="0">
              <a:solidFill>
                <a:srgbClr val="002060"/>
              </a:solidFill>
            </a:endParaRPr>
          </a:p>
          <a:p>
            <a:pPr marL="0" indent="0">
              <a:buNone/>
            </a:pPr>
            <a:r>
              <a:rPr lang="nl-NL" b="1" dirty="0">
                <a:solidFill>
                  <a:srgbClr val="002060"/>
                </a:solidFill>
              </a:rPr>
              <a:t>Voor de middenbouw</a:t>
            </a:r>
          </a:p>
          <a:p>
            <a:pPr marL="0" indent="0">
              <a:buNone/>
            </a:pPr>
            <a:r>
              <a:rPr lang="nl-NL" sz="2000" dirty="0">
                <a:solidFill>
                  <a:srgbClr val="002060"/>
                </a:solidFill>
              </a:rPr>
              <a:t>Schrijven over plantengroei</a:t>
            </a:r>
            <a:endParaRPr lang="nl-NL" b="1" dirty="0">
              <a:solidFill>
                <a:srgbClr val="002060"/>
              </a:solidFill>
            </a:endParaRPr>
          </a:p>
          <a:p>
            <a:pPr marL="0" indent="0">
              <a:buNone/>
            </a:pPr>
            <a:endParaRPr lang="nl-NL" b="1" dirty="0">
              <a:solidFill>
                <a:srgbClr val="002060"/>
              </a:solidFill>
            </a:endParaRPr>
          </a:p>
          <a:p>
            <a:pPr marL="0" indent="0">
              <a:buNone/>
            </a:pPr>
            <a:r>
              <a:rPr lang="nl-NL" b="1" dirty="0">
                <a:solidFill>
                  <a:srgbClr val="002060"/>
                </a:solidFill>
              </a:rPr>
              <a:t>Voor de bovenbouw</a:t>
            </a:r>
          </a:p>
          <a:p>
            <a:pPr marL="0" indent="0">
              <a:buNone/>
            </a:pPr>
            <a:r>
              <a:rPr lang="nl-NL" sz="2000" dirty="0">
                <a:solidFill>
                  <a:srgbClr val="002060"/>
                </a:solidFill>
              </a:rPr>
              <a:t>Beschrijf he proces van fotosynthese in de goede volgorde en gebruik in elk geval de volgende woorden: proces, zuurstof, glucose, kooldioxide, huidmondjes, zonlicht, bladgroenkorrels</a:t>
            </a:r>
            <a:endParaRPr lang="nl-NL" sz="2000" b="1" i="1" dirty="0">
              <a:solidFill>
                <a:srgbClr val="002060"/>
              </a:solidFill>
            </a:endParaRPr>
          </a:p>
        </p:txBody>
      </p:sp>
    </p:spTree>
    <p:extLst>
      <p:ext uri="{BB962C8B-B14F-4D97-AF65-F5344CB8AC3E}">
        <p14:creationId xmlns:p14="http://schemas.microsoft.com/office/powerpoint/2010/main" val="22778666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452A8E-77CF-0139-043F-7A995238E6CC}"/>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29A47C4B-17DF-2AFC-AD16-F47DD9AE34A8}"/>
              </a:ext>
            </a:extLst>
          </p:cNvPr>
          <p:cNvSpPr>
            <a:spLocks noGrp="1"/>
          </p:cNvSpPr>
          <p:nvPr>
            <p:ph type="title"/>
          </p:nvPr>
        </p:nvSpPr>
        <p:spPr>
          <a:xfrm>
            <a:off x="672548" y="177376"/>
            <a:ext cx="10515600" cy="549273"/>
          </a:xfrm>
        </p:spPr>
        <p:txBody>
          <a:bodyPr>
            <a:noAutofit/>
          </a:bodyPr>
          <a:lstStyle/>
          <a:p>
            <a:r>
              <a:rPr lang="nl-NL" sz="3200" dirty="0">
                <a:solidFill>
                  <a:srgbClr val="87B632"/>
                </a:solidFill>
                <a:latin typeface="Arial Rounded MT Bold" panose="020F0704030504030204" pitchFamily="34" charset="0"/>
              </a:rPr>
              <a:t>Maak je eigen model</a:t>
            </a:r>
            <a:endParaRPr lang="nl-NL" sz="3200" i="1" dirty="0">
              <a:solidFill>
                <a:srgbClr val="66AB38"/>
              </a:solidFill>
              <a:latin typeface="Arial Rounded MT Bold" panose="020F0704030504030204" pitchFamily="34" charset="0"/>
            </a:endParaRPr>
          </a:p>
        </p:txBody>
      </p:sp>
      <p:pic>
        <p:nvPicPr>
          <p:cNvPr id="6" name="Afbeelding 5">
            <a:extLst>
              <a:ext uri="{FF2B5EF4-FFF2-40B4-BE49-F238E27FC236}">
                <a16:creationId xmlns:a16="http://schemas.microsoft.com/office/drawing/2014/main" id="{1454CD58-1C37-123F-216C-393F09D9B812}"/>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
        <p:nvSpPr>
          <p:cNvPr id="12" name="Tijdelijke aanduiding voor inhoud 11">
            <a:extLst>
              <a:ext uri="{FF2B5EF4-FFF2-40B4-BE49-F238E27FC236}">
                <a16:creationId xmlns:a16="http://schemas.microsoft.com/office/drawing/2014/main" id="{39E9B135-8DCA-8213-F4E8-751D3272B7B5}"/>
              </a:ext>
            </a:extLst>
          </p:cNvPr>
          <p:cNvSpPr>
            <a:spLocks noGrp="1"/>
          </p:cNvSpPr>
          <p:nvPr>
            <p:ph idx="1"/>
          </p:nvPr>
        </p:nvSpPr>
        <p:spPr>
          <a:xfrm>
            <a:off x="672548" y="726649"/>
            <a:ext cx="10515600" cy="4928808"/>
          </a:xfrm>
        </p:spPr>
        <p:txBody>
          <a:bodyPr>
            <a:normAutofit fontScale="55000" lnSpcReduction="20000"/>
          </a:bodyPr>
          <a:lstStyle/>
          <a:p>
            <a:pPr marL="514350" indent="-514350">
              <a:buAutoNum type="arabicPeriod"/>
            </a:pPr>
            <a:r>
              <a:rPr lang="nl-NL" b="1" dirty="0">
                <a:solidFill>
                  <a:srgbClr val="002060"/>
                </a:solidFill>
              </a:rPr>
              <a:t>Introductie en schrijfopdracht</a:t>
            </a:r>
            <a:r>
              <a:rPr lang="nl-NL" dirty="0">
                <a:solidFill>
                  <a:srgbClr val="002060"/>
                </a:solidFill>
              </a:rPr>
              <a:t>, inclusief criteria</a:t>
            </a:r>
          </a:p>
          <a:p>
            <a:pPr marL="971550" lvl="1" indent="-514350">
              <a:buAutoNum type="arabicPeriod"/>
            </a:pPr>
            <a:r>
              <a:rPr lang="nl-NL" dirty="0">
                <a:solidFill>
                  <a:srgbClr val="002060"/>
                </a:solidFill>
              </a:rPr>
              <a:t>Welke vorm (brief, pamflet, </a:t>
            </a:r>
            <a:r>
              <a:rPr lang="nl-NL" dirty="0" err="1">
                <a:solidFill>
                  <a:srgbClr val="002060"/>
                </a:solidFill>
              </a:rPr>
              <a:t>etc</a:t>
            </a:r>
            <a:r>
              <a:rPr lang="nl-NL" dirty="0">
                <a:solidFill>
                  <a:srgbClr val="002060"/>
                </a:solidFill>
              </a:rPr>
              <a:t>)</a:t>
            </a:r>
          </a:p>
          <a:p>
            <a:pPr marL="971550" lvl="1" indent="-514350">
              <a:buAutoNum type="arabicPeriod"/>
            </a:pPr>
            <a:r>
              <a:rPr lang="nl-NL" dirty="0">
                <a:solidFill>
                  <a:srgbClr val="002060"/>
                </a:solidFill>
              </a:rPr>
              <a:t>Omvang (hoe lang)</a:t>
            </a:r>
          </a:p>
          <a:p>
            <a:pPr marL="971550" lvl="1" indent="-514350">
              <a:buAutoNum type="arabicPeriod"/>
            </a:pPr>
            <a:r>
              <a:rPr lang="nl-NL" dirty="0">
                <a:solidFill>
                  <a:srgbClr val="002060"/>
                </a:solidFill>
              </a:rPr>
              <a:t>Waar letten we op (goede volgorde, spelling)</a:t>
            </a:r>
          </a:p>
          <a:p>
            <a:pPr marL="971550" lvl="1" indent="-514350">
              <a:buAutoNum type="arabicPeriod"/>
            </a:pPr>
            <a:r>
              <a:rPr lang="nl-NL" dirty="0">
                <a:solidFill>
                  <a:srgbClr val="002060"/>
                </a:solidFill>
              </a:rPr>
              <a:t>….</a:t>
            </a:r>
          </a:p>
          <a:p>
            <a:pPr marL="514350" indent="-514350">
              <a:buAutoNum type="arabicPeriod"/>
            </a:pPr>
            <a:r>
              <a:rPr lang="nl-NL" b="1" dirty="0">
                <a:solidFill>
                  <a:srgbClr val="002060"/>
                </a:solidFill>
              </a:rPr>
              <a:t>Oriëntatie op het onderwerp</a:t>
            </a:r>
          </a:p>
          <a:p>
            <a:pPr marL="971550" lvl="1" indent="-514350">
              <a:buAutoNum type="arabicPeriod"/>
            </a:pPr>
            <a:r>
              <a:rPr lang="nl-NL" dirty="0">
                <a:solidFill>
                  <a:srgbClr val="002060"/>
                </a:solidFill>
              </a:rPr>
              <a:t>Brainstorm, wat weet ik al, kijken filmpje </a:t>
            </a:r>
            <a:r>
              <a:rPr lang="nl-NL" dirty="0" err="1">
                <a:solidFill>
                  <a:srgbClr val="002060"/>
                </a:solidFill>
              </a:rPr>
              <a:t>etc</a:t>
            </a:r>
            <a:endParaRPr lang="nl-NL" dirty="0">
              <a:solidFill>
                <a:srgbClr val="002060"/>
              </a:solidFill>
            </a:endParaRPr>
          </a:p>
          <a:p>
            <a:pPr marL="971550" lvl="1" indent="-514350">
              <a:buAutoNum type="arabicPeriod"/>
            </a:pPr>
            <a:r>
              <a:rPr lang="nl-NL" dirty="0">
                <a:solidFill>
                  <a:srgbClr val="002060"/>
                </a:solidFill>
              </a:rPr>
              <a:t>Opschrijven, </a:t>
            </a:r>
            <a:r>
              <a:rPr lang="nl-NL" dirty="0" err="1">
                <a:solidFill>
                  <a:srgbClr val="002060"/>
                </a:solidFill>
              </a:rPr>
              <a:t>bijv</a:t>
            </a:r>
            <a:r>
              <a:rPr lang="nl-NL" dirty="0">
                <a:solidFill>
                  <a:srgbClr val="002060"/>
                </a:solidFill>
              </a:rPr>
              <a:t> woordweb</a:t>
            </a:r>
          </a:p>
          <a:p>
            <a:pPr marL="971550" lvl="1" indent="-514350">
              <a:buAutoNum type="arabicPeriod"/>
            </a:pPr>
            <a:r>
              <a:rPr lang="nl-NL" dirty="0">
                <a:solidFill>
                  <a:srgbClr val="002060"/>
                </a:solidFill>
              </a:rPr>
              <a:t>Ordenen</a:t>
            </a:r>
          </a:p>
          <a:p>
            <a:pPr marL="971550" lvl="1" indent="-514350">
              <a:buAutoNum type="arabicPeriod"/>
            </a:pPr>
            <a:r>
              <a:rPr lang="nl-NL" dirty="0">
                <a:solidFill>
                  <a:srgbClr val="002060"/>
                </a:solidFill>
              </a:rPr>
              <a:t>Lezen van een voorbeeldtekst uit dit genre (mag ander onderwerp zijn)</a:t>
            </a:r>
          </a:p>
          <a:p>
            <a:pPr marL="971550" lvl="1" indent="-514350">
              <a:buAutoNum type="arabicPeriod"/>
            </a:pPr>
            <a:r>
              <a:rPr lang="nl-NL" dirty="0">
                <a:solidFill>
                  <a:srgbClr val="002060"/>
                </a:solidFill>
              </a:rPr>
              <a:t>Schema maken (volgorde, globale inhoud)</a:t>
            </a:r>
          </a:p>
          <a:p>
            <a:pPr marL="514350" indent="-514350">
              <a:buAutoNum type="arabicPeriod"/>
            </a:pPr>
            <a:r>
              <a:rPr lang="nl-NL" b="1" dirty="0">
                <a:solidFill>
                  <a:srgbClr val="002060"/>
                </a:solidFill>
              </a:rPr>
              <a:t>Schrijven van de eerste versie</a:t>
            </a:r>
          </a:p>
          <a:p>
            <a:pPr marL="971550" lvl="1" indent="-514350">
              <a:buAutoNum type="arabicPeriod"/>
            </a:pPr>
            <a:r>
              <a:rPr lang="nl-NL" dirty="0">
                <a:solidFill>
                  <a:srgbClr val="002060"/>
                </a:solidFill>
              </a:rPr>
              <a:t>Geef aan hoeveel tijd je hiervoor krijgt</a:t>
            </a:r>
          </a:p>
          <a:p>
            <a:pPr marL="971550" lvl="1" indent="-514350">
              <a:buAutoNum type="arabicPeriod"/>
            </a:pPr>
            <a:r>
              <a:rPr lang="nl-NL" dirty="0">
                <a:solidFill>
                  <a:srgbClr val="002060"/>
                </a:solidFill>
              </a:rPr>
              <a:t>Wie komt er niet op gang? Welke hulp?</a:t>
            </a:r>
          </a:p>
          <a:p>
            <a:pPr marL="514350" indent="-514350">
              <a:buAutoNum type="arabicPeriod"/>
            </a:pPr>
            <a:r>
              <a:rPr lang="nl-NL" b="1" dirty="0">
                <a:solidFill>
                  <a:srgbClr val="002060"/>
                </a:solidFill>
              </a:rPr>
              <a:t>Bespreken met medeleerling(en) en leerkracht</a:t>
            </a:r>
          </a:p>
          <a:p>
            <a:pPr marL="971550" lvl="1" indent="-514350">
              <a:buAutoNum type="arabicPeriod"/>
            </a:pPr>
            <a:r>
              <a:rPr lang="nl-NL" dirty="0">
                <a:solidFill>
                  <a:srgbClr val="002060"/>
                </a:solidFill>
              </a:rPr>
              <a:t>Zorg voor goede vragen</a:t>
            </a:r>
          </a:p>
          <a:p>
            <a:pPr marL="971550" lvl="1" indent="-514350">
              <a:buAutoNum type="arabicPeriod"/>
            </a:pPr>
            <a:r>
              <a:rPr lang="nl-NL" dirty="0">
                <a:solidFill>
                  <a:srgbClr val="002060"/>
                </a:solidFill>
              </a:rPr>
              <a:t>Feedback noteren</a:t>
            </a:r>
          </a:p>
          <a:p>
            <a:pPr marL="971550" lvl="1" indent="-514350">
              <a:buAutoNum type="arabicPeriod"/>
            </a:pPr>
            <a:r>
              <a:rPr lang="nl-NL" dirty="0">
                <a:solidFill>
                  <a:srgbClr val="002060"/>
                </a:solidFill>
              </a:rPr>
              <a:t>Plan maken voor herschrijven</a:t>
            </a:r>
          </a:p>
          <a:p>
            <a:pPr marL="514350" indent="-514350">
              <a:buAutoNum type="arabicPeriod"/>
            </a:pPr>
            <a:r>
              <a:rPr lang="nl-NL" b="1" dirty="0">
                <a:solidFill>
                  <a:srgbClr val="002060"/>
                </a:solidFill>
              </a:rPr>
              <a:t>Herschrijven</a:t>
            </a:r>
          </a:p>
          <a:p>
            <a:pPr marL="514350" indent="-514350">
              <a:buAutoNum type="arabicPeriod"/>
            </a:pPr>
            <a:r>
              <a:rPr lang="nl-NL" b="1" dirty="0">
                <a:solidFill>
                  <a:srgbClr val="002060"/>
                </a:solidFill>
              </a:rPr>
              <a:t>Presentatie</a:t>
            </a:r>
          </a:p>
          <a:p>
            <a:pPr marL="971550" lvl="1" indent="-514350">
              <a:buAutoNum type="arabicPeriod"/>
            </a:pPr>
            <a:r>
              <a:rPr lang="nl-NL" dirty="0">
                <a:solidFill>
                  <a:srgbClr val="002060"/>
                </a:solidFill>
              </a:rPr>
              <a:t>Kies er een of twee uit om voor te lezen, of</a:t>
            </a:r>
          </a:p>
          <a:p>
            <a:pPr marL="971550" lvl="1" indent="-514350">
              <a:buAutoNum type="arabicPeriod"/>
            </a:pPr>
            <a:r>
              <a:rPr lang="nl-NL" dirty="0">
                <a:solidFill>
                  <a:srgbClr val="002060"/>
                </a:solidFill>
              </a:rPr>
              <a:t>Laat ze aan elkaar lezen</a:t>
            </a:r>
          </a:p>
          <a:p>
            <a:pPr marL="0" indent="0">
              <a:buNone/>
            </a:pPr>
            <a:endParaRPr lang="nl-NL" b="1" i="1" dirty="0">
              <a:solidFill>
                <a:srgbClr val="002060"/>
              </a:solidFill>
            </a:endParaRPr>
          </a:p>
        </p:txBody>
      </p:sp>
    </p:spTree>
    <p:extLst>
      <p:ext uri="{BB962C8B-B14F-4D97-AF65-F5344CB8AC3E}">
        <p14:creationId xmlns:p14="http://schemas.microsoft.com/office/powerpoint/2010/main" val="18043329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7E89A9-C7BF-0C3A-77DB-3EB8503A9CA7}"/>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DDAC11CF-A642-DF4C-8BD3-2F40C32550E3}"/>
              </a:ext>
            </a:extLst>
          </p:cNvPr>
          <p:cNvSpPr>
            <a:spLocks noGrp="1"/>
          </p:cNvSpPr>
          <p:nvPr>
            <p:ph type="title"/>
          </p:nvPr>
        </p:nvSpPr>
        <p:spPr>
          <a:xfrm>
            <a:off x="672548" y="280551"/>
            <a:ext cx="10515600" cy="549273"/>
          </a:xfrm>
        </p:spPr>
        <p:txBody>
          <a:bodyPr>
            <a:noAutofit/>
          </a:bodyPr>
          <a:lstStyle/>
          <a:p>
            <a:r>
              <a:rPr lang="nl-NL" sz="3200" dirty="0">
                <a:solidFill>
                  <a:srgbClr val="87B632"/>
                </a:solidFill>
                <a:latin typeface="Arial Rounded MT Bold" panose="020F0704030504030204" pitchFamily="34" charset="0"/>
              </a:rPr>
              <a:t>Wat een goede tekst</a:t>
            </a:r>
            <a:endParaRPr lang="nl-NL" sz="3200" dirty="0">
              <a:solidFill>
                <a:srgbClr val="66AB38"/>
              </a:solidFill>
              <a:latin typeface="Arial Rounded MT Bold" panose="020F0704030504030204" pitchFamily="34" charset="0"/>
            </a:endParaRPr>
          </a:p>
        </p:txBody>
      </p:sp>
      <p:pic>
        <p:nvPicPr>
          <p:cNvPr id="6" name="Afbeelding 5">
            <a:extLst>
              <a:ext uri="{FF2B5EF4-FFF2-40B4-BE49-F238E27FC236}">
                <a16:creationId xmlns:a16="http://schemas.microsoft.com/office/drawing/2014/main" id="{D25E28F4-EB38-A8DD-C1A8-B70219B0407A}"/>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
        <p:nvSpPr>
          <p:cNvPr id="12" name="Tijdelijke aanduiding voor inhoud 11">
            <a:extLst>
              <a:ext uri="{FF2B5EF4-FFF2-40B4-BE49-F238E27FC236}">
                <a16:creationId xmlns:a16="http://schemas.microsoft.com/office/drawing/2014/main" id="{95656E2F-9AA2-B781-946E-E10CAB85C9FB}"/>
              </a:ext>
            </a:extLst>
          </p:cNvPr>
          <p:cNvSpPr>
            <a:spLocks noGrp="1"/>
          </p:cNvSpPr>
          <p:nvPr>
            <p:ph idx="1"/>
          </p:nvPr>
        </p:nvSpPr>
        <p:spPr>
          <a:xfrm>
            <a:off x="672548" y="993109"/>
            <a:ext cx="10515600" cy="4351338"/>
          </a:xfrm>
        </p:spPr>
        <p:txBody>
          <a:bodyPr/>
          <a:lstStyle/>
          <a:p>
            <a:pPr marL="0" indent="0">
              <a:buNone/>
            </a:pPr>
            <a:r>
              <a:rPr lang="nl-NL" b="1" dirty="0">
                <a:solidFill>
                  <a:srgbClr val="002060"/>
                </a:solidFill>
              </a:rPr>
              <a:t>Bespreking</a:t>
            </a:r>
          </a:p>
          <a:p>
            <a:pPr marL="0" indent="0">
              <a:buNone/>
            </a:pPr>
            <a:endParaRPr lang="nl-NL" dirty="0">
              <a:solidFill>
                <a:srgbClr val="002060"/>
              </a:solidFill>
            </a:endParaRPr>
          </a:p>
          <a:p>
            <a:pPr marL="0" indent="0">
              <a:buNone/>
            </a:pPr>
            <a:r>
              <a:rPr lang="nl-NL" dirty="0">
                <a:solidFill>
                  <a:srgbClr val="002060"/>
                </a:solidFill>
              </a:rPr>
              <a:t>Wat is je gevoel hierbij?</a:t>
            </a:r>
          </a:p>
          <a:p>
            <a:pPr marL="0" indent="0">
              <a:buNone/>
            </a:pPr>
            <a:r>
              <a:rPr lang="nl-NL" dirty="0">
                <a:solidFill>
                  <a:srgbClr val="002060"/>
                </a:solidFill>
              </a:rPr>
              <a:t>Is dit duidelijk?</a:t>
            </a:r>
          </a:p>
          <a:p>
            <a:pPr marL="0" indent="0">
              <a:buNone/>
            </a:pPr>
            <a:r>
              <a:rPr lang="nl-NL" dirty="0">
                <a:solidFill>
                  <a:srgbClr val="002060"/>
                </a:solidFill>
              </a:rPr>
              <a:t>Waar beginnen we?</a:t>
            </a:r>
          </a:p>
          <a:p>
            <a:pPr marL="0" indent="0">
              <a:buNone/>
            </a:pPr>
            <a:r>
              <a:rPr lang="nl-NL" dirty="0">
                <a:solidFill>
                  <a:srgbClr val="002060"/>
                </a:solidFill>
              </a:rPr>
              <a:t>Een gezamenlijk format?</a:t>
            </a:r>
          </a:p>
          <a:p>
            <a:endParaRPr lang="nl-NL" dirty="0"/>
          </a:p>
        </p:txBody>
      </p:sp>
      <p:pic>
        <p:nvPicPr>
          <p:cNvPr id="3" name="Afbeelding 2">
            <a:extLst>
              <a:ext uri="{FF2B5EF4-FFF2-40B4-BE49-F238E27FC236}">
                <a16:creationId xmlns:a16="http://schemas.microsoft.com/office/drawing/2014/main" id="{8BAACC62-82B0-1D25-2633-689B27D526B0}"/>
              </a:ext>
            </a:extLst>
          </p:cNvPr>
          <p:cNvPicPr>
            <a:picLocks noChangeAspect="1"/>
          </p:cNvPicPr>
          <p:nvPr/>
        </p:nvPicPr>
        <p:blipFill>
          <a:blip r:embed="rId5"/>
          <a:stretch>
            <a:fillRect/>
          </a:stretch>
        </p:blipFill>
        <p:spPr>
          <a:xfrm rot="730437">
            <a:off x="7329755" y="984689"/>
            <a:ext cx="2775027" cy="4177031"/>
          </a:xfrm>
          <a:prstGeom prst="rect">
            <a:avLst/>
          </a:prstGeom>
        </p:spPr>
      </p:pic>
    </p:spTree>
    <p:extLst>
      <p:ext uri="{BB962C8B-B14F-4D97-AF65-F5344CB8AC3E}">
        <p14:creationId xmlns:p14="http://schemas.microsoft.com/office/powerpoint/2010/main" val="7217345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44996" y="-71135"/>
            <a:ext cx="11102008" cy="1325563"/>
          </a:xfrm>
        </p:spPr>
        <p:txBody>
          <a:bodyPr/>
          <a:lstStyle/>
          <a:p>
            <a:r>
              <a:rPr lang="nl-NL" dirty="0">
                <a:solidFill>
                  <a:srgbClr val="002060"/>
                </a:solidFill>
                <a:latin typeface="Arial Rounded MT Bold" panose="020F0704030504030204" pitchFamily="34" charset="0"/>
              </a:rPr>
              <a:t>Blokvoorbereiding</a:t>
            </a:r>
          </a:p>
        </p:txBody>
      </p:sp>
      <p:sp>
        <p:nvSpPr>
          <p:cNvPr id="6" name="Tijdelijke aanduiding voor inhoud 5">
            <a:extLst>
              <a:ext uri="{FF2B5EF4-FFF2-40B4-BE49-F238E27FC236}">
                <a16:creationId xmlns:a16="http://schemas.microsoft.com/office/drawing/2014/main" id="{E4B45DBB-ED5C-C2CB-31AD-D86A23342579}"/>
              </a:ext>
            </a:extLst>
          </p:cNvPr>
          <p:cNvSpPr>
            <a:spLocks noGrp="1"/>
          </p:cNvSpPr>
          <p:nvPr>
            <p:ph idx="1"/>
          </p:nvPr>
        </p:nvSpPr>
        <p:spPr/>
        <p:txBody>
          <a:bodyPr/>
          <a:lstStyle/>
          <a:p>
            <a:pPr marL="0" indent="0">
              <a:buNone/>
            </a:pPr>
            <a:r>
              <a:rPr lang="nl-NL" b="1" dirty="0">
                <a:solidFill>
                  <a:srgbClr val="002060"/>
                </a:solidFill>
              </a:rPr>
              <a:t>Bereid samen het volgende blok voor:</a:t>
            </a:r>
          </a:p>
          <a:p>
            <a:r>
              <a:rPr lang="nl-NL" dirty="0">
                <a:solidFill>
                  <a:srgbClr val="002060"/>
                </a:solidFill>
              </a:rPr>
              <a:t>Welke doelen wil je halen aan het eind van dit blok</a:t>
            </a:r>
          </a:p>
          <a:p>
            <a:r>
              <a:rPr lang="nl-NL" dirty="0">
                <a:solidFill>
                  <a:srgbClr val="002060"/>
                </a:solidFill>
              </a:rPr>
              <a:t>Wat doe je wel uit de methode</a:t>
            </a:r>
          </a:p>
          <a:p>
            <a:r>
              <a:rPr lang="nl-NL" dirty="0">
                <a:solidFill>
                  <a:srgbClr val="002060"/>
                </a:solidFill>
              </a:rPr>
              <a:t>Waar bedenk je eigen opdrachten</a:t>
            </a:r>
          </a:p>
          <a:p>
            <a:r>
              <a:rPr lang="nl-NL" dirty="0">
                <a:solidFill>
                  <a:srgbClr val="002060"/>
                </a:solidFill>
              </a:rPr>
              <a:t>Wat is het tijdschema</a:t>
            </a:r>
          </a:p>
          <a:p>
            <a:r>
              <a:rPr lang="nl-NL" dirty="0">
                <a:solidFill>
                  <a:srgbClr val="002060"/>
                </a:solidFill>
              </a:rPr>
              <a:t>Hoe hou je de voortgang bij</a:t>
            </a:r>
          </a:p>
        </p:txBody>
      </p:sp>
    </p:spTree>
    <p:extLst>
      <p:ext uri="{BB962C8B-B14F-4D97-AF65-F5344CB8AC3E}">
        <p14:creationId xmlns:p14="http://schemas.microsoft.com/office/powerpoint/2010/main" val="41055648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5FE5E4-6E1E-5EC3-6F87-5041F2E0489A}"/>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FFA617F0-1366-5C5F-E7FB-761A2AEAA748}"/>
              </a:ext>
            </a:extLst>
          </p:cNvPr>
          <p:cNvSpPr>
            <a:spLocks noGrp="1"/>
          </p:cNvSpPr>
          <p:nvPr>
            <p:ph type="title"/>
          </p:nvPr>
        </p:nvSpPr>
        <p:spPr>
          <a:xfrm>
            <a:off x="544996" y="-71135"/>
            <a:ext cx="11102008" cy="1325563"/>
          </a:xfrm>
        </p:spPr>
        <p:txBody>
          <a:bodyPr/>
          <a:lstStyle/>
          <a:p>
            <a:r>
              <a:rPr lang="nl-NL" dirty="0">
                <a:solidFill>
                  <a:srgbClr val="002060"/>
                </a:solidFill>
                <a:latin typeface="Arial Rounded MT Bold" panose="020F0704030504030204" pitchFamily="34" charset="0"/>
              </a:rPr>
              <a:t>Plenaire bespreking blokvoorbereiding</a:t>
            </a:r>
          </a:p>
        </p:txBody>
      </p:sp>
      <p:sp>
        <p:nvSpPr>
          <p:cNvPr id="6" name="Tijdelijke aanduiding voor inhoud 5">
            <a:extLst>
              <a:ext uri="{FF2B5EF4-FFF2-40B4-BE49-F238E27FC236}">
                <a16:creationId xmlns:a16="http://schemas.microsoft.com/office/drawing/2014/main" id="{C25512C0-B9E0-8821-97A4-2B7EE7D18E0A}"/>
              </a:ext>
            </a:extLst>
          </p:cNvPr>
          <p:cNvSpPr>
            <a:spLocks noGrp="1"/>
          </p:cNvSpPr>
          <p:nvPr>
            <p:ph idx="1"/>
          </p:nvPr>
        </p:nvSpPr>
        <p:spPr/>
        <p:txBody>
          <a:bodyPr/>
          <a:lstStyle/>
          <a:p>
            <a:pPr marL="0" indent="0">
              <a:buNone/>
            </a:pPr>
            <a:r>
              <a:rPr lang="nl-NL" b="1" dirty="0">
                <a:solidFill>
                  <a:srgbClr val="002060"/>
                </a:solidFill>
              </a:rPr>
              <a:t>Laat kort zien aan je collega’s hoe het volgende blok eruitziet</a:t>
            </a:r>
          </a:p>
          <a:p>
            <a:endParaRPr lang="nl-NL" dirty="0">
              <a:solidFill>
                <a:srgbClr val="002060"/>
              </a:solidFill>
            </a:endParaRPr>
          </a:p>
          <a:p>
            <a:endParaRPr lang="nl-NL" dirty="0">
              <a:solidFill>
                <a:srgbClr val="002060"/>
              </a:solidFill>
            </a:endParaRPr>
          </a:p>
          <a:p>
            <a:r>
              <a:rPr lang="nl-NL" sz="2000" dirty="0">
                <a:solidFill>
                  <a:srgbClr val="002060"/>
                </a:solidFill>
              </a:rPr>
              <a:t>Welke doelen wil je halen aan het eind van dit blok</a:t>
            </a:r>
          </a:p>
          <a:p>
            <a:r>
              <a:rPr lang="nl-NL" sz="2000" dirty="0">
                <a:solidFill>
                  <a:srgbClr val="002060"/>
                </a:solidFill>
              </a:rPr>
              <a:t>Wat doe je wel uit de methode</a:t>
            </a:r>
          </a:p>
          <a:p>
            <a:r>
              <a:rPr lang="nl-NL" sz="2000" dirty="0">
                <a:solidFill>
                  <a:srgbClr val="002060"/>
                </a:solidFill>
              </a:rPr>
              <a:t>Waar bedenk je eigen opdrachten</a:t>
            </a:r>
          </a:p>
          <a:p>
            <a:r>
              <a:rPr lang="nl-NL" sz="2000" dirty="0">
                <a:solidFill>
                  <a:srgbClr val="002060"/>
                </a:solidFill>
              </a:rPr>
              <a:t>Wat is het tijdschema</a:t>
            </a:r>
          </a:p>
          <a:p>
            <a:r>
              <a:rPr lang="nl-NL" sz="2000" dirty="0">
                <a:solidFill>
                  <a:srgbClr val="002060"/>
                </a:solidFill>
              </a:rPr>
              <a:t>Hoe hou je de voortgang bij</a:t>
            </a:r>
            <a:endParaRPr lang="nl-NL" dirty="0">
              <a:solidFill>
                <a:srgbClr val="002060"/>
              </a:solidFill>
            </a:endParaRPr>
          </a:p>
        </p:txBody>
      </p:sp>
    </p:spTree>
    <p:extLst>
      <p:ext uri="{BB962C8B-B14F-4D97-AF65-F5344CB8AC3E}">
        <p14:creationId xmlns:p14="http://schemas.microsoft.com/office/powerpoint/2010/main" val="34382447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jdelijke aanduiding voor inhoud 5">
            <a:extLst>
              <a:ext uri="{FF2B5EF4-FFF2-40B4-BE49-F238E27FC236}">
                <a16:creationId xmlns:a16="http://schemas.microsoft.com/office/drawing/2014/main" id="{D2F35843-2957-4F57-8919-A54EC2C1F8D5}"/>
              </a:ext>
            </a:extLst>
          </p:cNvPr>
          <p:cNvSpPr txBox="1">
            <a:spLocks/>
          </p:cNvSpPr>
          <p:nvPr/>
        </p:nvSpPr>
        <p:spPr>
          <a:xfrm>
            <a:off x="858218" y="2220074"/>
            <a:ext cx="5410060" cy="2417851"/>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NL" sz="3000" dirty="0">
                <a:solidFill>
                  <a:srgbClr val="0B5DA7"/>
                </a:solidFill>
              </a:rPr>
              <a:t>Maarten van der Steeg</a:t>
            </a:r>
          </a:p>
          <a:p>
            <a:pPr marL="0" indent="0">
              <a:buFont typeface="Arial" panose="020B0604020202020204" pitchFamily="34" charset="0"/>
              <a:buNone/>
            </a:pPr>
            <a:r>
              <a:rPr lang="nl-NL" sz="3000" dirty="0">
                <a:solidFill>
                  <a:srgbClr val="0B5DA7"/>
                </a:solidFill>
              </a:rPr>
              <a:t>06-13027919</a:t>
            </a:r>
          </a:p>
          <a:p>
            <a:pPr marL="0" indent="0">
              <a:buFont typeface="Arial" panose="020B0604020202020204" pitchFamily="34" charset="0"/>
              <a:buNone/>
            </a:pPr>
            <a:r>
              <a:rPr lang="nl-NL" sz="3000" dirty="0">
                <a:solidFill>
                  <a:srgbClr val="0B5DA7"/>
                </a:solidFill>
              </a:rPr>
              <a:t>info@nieuwleren.nl</a:t>
            </a:r>
          </a:p>
          <a:p>
            <a:pPr marL="0" indent="0">
              <a:buFont typeface="Arial" panose="020B0604020202020204" pitchFamily="34" charset="0"/>
              <a:buNone/>
            </a:pPr>
            <a:endParaRPr lang="nl-NL" sz="3000" dirty="0">
              <a:solidFill>
                <a:srgbClr val="0B5DA7"/>
              </a:solidFill>
            </a:endParaRPr>
          </a:p>
          <a:p>
            <a:pPr marL="0" indent="0">
              <a:buFont typeface="Arial" panose="020B0604020202020204" pitchFamily="34" charset="0"/>
              <a:buNone/>
            </a:pPr>
            <a:r>
              <a:rPr lang="nl-NL" sz="3000" dirty="0">
                <a:solidFill>
                  <a:srgbClr val="0B5DA7"/>
                </a:solidFill>
                <a:hlinkClick r:id="rId2"/>
              </a:rPr>
              <a:t>www.nieuwleren.nl</a:t>
            </a:r>
            <a:endParaRPr lang="nl-NL" sz="3000" dirty="0">
              <a:solidFill>
                <a:srgbClr val="0B5DA7"/>
              </a:solidFill>
            </a:endParaRPr>
          </a:p>
          <a:p>
            <a:pPr marL="0" indent="0">
              <a:buFont typeface="Arial" panose="020B0604020202020204" pitchFamily="34" charset="0"/>
              <a:buNone/>
            </a:pPr>
            <a:r>
              <a:rPr lang="nl-NL" sz="3000" dirty="0">
                <a:solidFill>
                  <a:srgbClr val="0B5DA7"/>
                </a:solidFill>
                <a:hlinkClick r:id="rId3"/>
              </a:rPr>
              <a:t>www.leerlijnen.nl</a:t>
            </a:r>
            <a:endParaRPr lang="nl-NL" sz="3000" dirty="0">
              <a:solidFill>
                <a:srgbClr val="0B5DA7"/>
              </a:solidFill>
            </a:endParaRPr>
          </a:p>
          <a:p>
            <a:pPr marL="0" indent="0">
              <a:buFont typeface="Arial" panose="020B0604020202020204" pitchFamily="34" charset="0"/>
              <a:buNone/>
            </a:pPr>
            <a:endParaRPr lang="nl-NL" sz="3000" dirty="0">
              <a:solidFill>
                <a:srgbClr val="0B5DA7"/>
              </a:solidFill>
            </a:endParaRPr>
          </a:p>
          <a:p>
            <a:pPr marL="0" indent="0">
              <a:buFont typeface="Arial" panose="020B0604020202020204" pitchFamily="34" charset="0"/>
              <a:buNone/>
            </a:pPr>
            <a:endParaRPr lang="nl-NL" dirty="0">
              <a:solidFill>
                <a:srgbClr val="0B5DA7"/>
              </a:solidFill>
            </a:endParaRPr>
          </a:p>
        </p:txBody>
      </p:sp>
      <p:pic>
        <p:nvPicPr>
          <p:cNvPr id="2" name="Afbeelding 1">
            <a:extLst>
              <a:ext uri="{FF2B5EF4-FFF2-40B4-BE49-F238E27FC236}">
                <a16:creationId xmlns:a16="http://schemas.microsoft.com/office/drawing/2014/main" id="{2EA11A2C-B9C6-482D-974F-24E17822108E}"/>
              </a:ext>
            </a:extLst>
          </p:cNvPr>
          <p:cNvPicPr>
            <a:picLocks noChangeAspect="1"/>
          </p:cNvPicPr>
          <p:nvPr/>
        </p:nvPicPr>
        <p:blipFill>
          <a:blip r:embed="rId4"/>
          <a:stretch>
            <a:fillRect/>
          </a:stretch>
        </p:blipFill>
        <p:spPr>
          <a:xfrm>
            <a:off x="858218" y="205840"/>
            <a:ext cx="3683120" cy="1095307"/>
          </a:xfrm>
          <a:prstGeom prst="rect">
            <a:avLst/>
          </a:prstGeom>
        </p:spPr>
      </p:pic>
      <p:pic>
        <p:nvPicPr>
          <p:cNvPr id="15" name="Afbeelding 14">
            <a:extLst>
              <a:ext uri="{FF2B5EF4-FFF2-40B4-BE49-F238E27FC236}">
                <a16:creationId xmlns:a16="http://schemas.microsoft.com/office/drawing/2014/main" id="{0E7EBB75-AA52-43C5-8E22-815EA316A25B}"/>
              </a:ext>
            </a:extLst>
          </p:cNvPr>
          <p:cNvPicPr>
            <a:picLocks noChangeAspect="1"/>
          </p:cNvPicPr>
          <p:nvPr/>
        </p:nvPicPr>
        <p:blipFill>
          <a:blip r:embed="rId5"/>
          <a:stretch>
            <a:fillRect/>
          </a:stretch>
        </p:blipFill>
        <p:spPr>
          <a:xfrm>
            <a:off x="9850646" y="0"/>
            <a:ext cx="2102815" cy="753495"/>
          </a:xfrm>
          <a:prstGeom prst="rect">
            <a:avLst/>
          </a:prstGeom>
        </p:spPr>
      </p:pic>
      <p:pic>
        <p:nvPicPr>
          <p:cNvPr id="17" name="Afbeelding 16">
            <a:extLst>
              <a:ext uri="{FF2B5EF4-FFF2-40B4-BE49-F238E27FC236}">
                <a16:creationId xmlns:a16="http://schemas.microsoft.com/office/drawing/2014/main" id="{7979B36D-E38E-4027-816F-FBB39AB8480D}"/>
              </a:ext>
            </a:extLst>
          </p:cNvPr>
          <p:cNvPicPr>
            <a:picLocks noChangeAspect="1"/>
          </p:cNvPicPr>
          <p:nvPr/>
        </p:nvPicPr>
        <p:blipFill>
          <a:blip r:embed="rId6">
            <a:extLst>
              <a:ext uri="{BEBA8EAE-BF5A-486C-A8C5-ECC9F3942E4B}">
                <a14:imgProps xmlns:a14="http://schemas.microsoft.com/office/drawing/2010/main">
                  <a14:imgLayer r:embed="rId7">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p:spPr>
      </p:pic>
      <p:pic>
        <p:nvPicPr>
          <p:cNvPr id="5" name="Afbeelding 4">
            <a:extLst>
              <a:ext uri="{FF2B5EF4-FFF2-40B4-BE49-F238E27FC236}">
                <a16:creationId xmlns:a16="http://schemas.microsoft.com/office/drawing/2014/main" id="{0B10B2C5-0773-4E9C-8A0B-898316A108B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344363">
            <a:off x="6741293" y="1349175"/>
            <a:ext cx="3309405" cy="4159648"/>
          </a:xfrm>
          <a:prstGeom prst="rect">
            <a:avLst/>
          </a:prstGeom>
        </p:spPr>
      </p:pic>
    </p:spTree>
    <p:extLst>
      <p:ext uri="{BB962C8B-B14F-4D97-AF65-F5344CB8AC3E}">
        <p14:creationId xmlns:p14="http://schemas.microsoft.com/office/powerpoint/2010/main" val="39799790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234601" y="118784"/>
            <a:ext cx="11722797" cy="613649"/>
          </a:xfrm>
        </p:spPr>
        <p:txBody>
          <a:bodyPr>
            <a:normAutofit fontScale="90000"/>
          </a:bodyPr>
          <a:lstStyle/>
          <a:p>
            <a:r>
              <a:rPr lang="nl-NL" sz="4000" dirty="0">
                <a:solidFill>
                  <a:srgbClr val="00BFFE"/>
                </a:solidFill>
                <a:latin typeface="Arial Rounded MT Bold" panose="020F0704030504030204" pitchFamily="34" charset="0"/>
              </a:rPr>
              <a:t>Studiemorgen ‘Doelgericht werken vanuit leerlijnen’</a:t>
            </a:r>
          </a:p>
        </p:txBody>
      </p:sp>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245" y="5964982"/>
            <a:ext cx="12220245" cy="893018"/>
          </a:xfrm>
          <a:prstGeom prst="rect">
            <a:avLst/>
          </a:prstGeom>
        </p:spPr>
      </p:pic>
      <p:graphicFrame>
        <p:nvGraphicFramePr>
          <p:cNvPr id="6" name="Tijdelijke aanduiding voor inhoud 3">
            <a:extLst>
              <a:ext uri="{FF2B5EF4-FFF2-40B4-BE49-F238E27FC236}">
                <a16:creationId xmlns:a16="http://schemas.microsoft.com/office/drawing/2014/main" id="{DAF2A2E4-FC08-4787-9A29-AF54AED90BFC}"/>
              </a:ext>
            </a:extLst>
          </p:cNvPr>
          <p:cNvGraphicFramePr>
            <a:graphicFrameLocks/>
          </p:cNvGraphicFramePr>
          <p:nvPr>
            <p:extLst>
              <p:ext uri="{D42A27DB-BD31-4B8C-83A1-F6EECF244321}">
                <p14:modId xmlns:p14="http://schemas.microsoft.com/office/powerpoint/2010/main" val="1494587936"/>
              </p:ext>
            </p:extLst>
          </p:nvPr>
        </p:nvGraphicFramePr>
        <p:xfrm>
          <a:off x="1222721" y="921739"/>
          <a:ext cx="8994705" cy="3725832"/>
        </p:xfrm>
        <a:graphic>
          <a:graphicData uri="http://schemas.openxmlformats.org/drawingml/2006/table">
            <a:tbl>
              <a:tblPr firstRow="1" bandRow="1">
                <a:tableStyleId>{5C22544A-7EE6-4342-B048-85BDC9FD1C3A}</a:tableStyleId>
              </a:tblPr>
              <a:tblGrid>
                <a:gridCol w="1162760">
                  <a:extLst>
                    <a:ext uri="{9D8B030D-6E8A-4147-A177-3AD203B41FA5}">
                      <a16:colId xmlns:a16="http://schemas.microsoft.com/office/drawing/2014/main" val="3406897326"/>
                    </a:ext>
                  </a:extLst>
                </a:gridCol>
                <a:gridCol w="7831945">
                  <a:extLst>
                    <a:ext uri="{9D8B030D-6E8A-4147-A177-3AD203B41FA5}">
                      <a16:colId xmlns:a16="http://schemas.microsoft.com/office/drawing/2014/main" val="930306543"/>
                    </a:ext>
                  </a:extLst>
                </a:gridCol>
              </a:tblGrid>
              <a:tr h="465729">
                <a:tc>
                  <a:txBody>
                    <a:bodyPr/>
                    <a:lstStyle/>
                    <a:p>
                      <a:r>
                        <a:rPr lang="nl-NL" sz="2400" dirty="0">
                          <a:solidFill>
                            <a:srgbClr val="002060"/>
                          </a:solidFill>
                        </a:rPr>
                        <a:t>9:00</a:t>
                      </a:r>
                    </a:p>
                  </a:txBody>
                  <a:tcPr>
                    <a:solidFill>
                      <a:srgbClr val="CFD5EA"/>
                    </a:solidFill>
                  </a:tcPr>
                </a:tc>
                <a:tc>
                  <a:txBody>
                    <a:bodyPr/>
                    <a:lstStyle/>
                    <a:p>
                      <a:r>
                        <a:rPr lang="nl-NL" sz="2400" dirty="0">
                          <a:solidFill>
                            <a:srgbClr val="002060"/>
                          </a:solidFill>
                        </a:rPr>
                        <a:t>Opening en doelen</a:t>
                      </a:r>
                    </a:p>
                  </a:txBody>
                  <a:tcPr>
                    <a:solidFill>
                      <a:srgbClr val="CFD5EA"/>
                    </a:solidFill>
                  </a:tcPr>
                </a:tc>
                <a:extLst>
                  <a:ext uri="{0D108BD9-81ED-4DB2-BD59-A6C34878D82A}">
                    <a16:rowId xmlns:a16="http://schemas.microsoft.com/office/drawing/2014/main" val="3836492736"/>
                  </a:ext>
                </a:extLst>
              </a:tr>
              <a:tr h="465729">
                <a:tc>
                  <a:txBody>
                    <a:bodyPr/>
                    <a:lstStyle/>
                    <a:p>
                      <a:r>
                        <a:rPr lang="nl-NL" sz="2400" b="1" dirty="0">
                          <a:solidFill>
                            <a:srgbClr val="002060"/>
                          </a:solidFill>
                        </a:rPr>
                        <a:t>9:10</a:t>
                      </a:r>
                    </a:p>
                  </a:txBody>
                  <a:tcPr>
                    <a:solidFill>
                      <a:srgbClr val="FFFF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2400" dirty="0">
                          <a:solidFill>
                            <a:srgbClr val="002060"/>
                          </a:solidFill>
                        </a:rPr>
                        <a:t>Evaluatie vorige blok</a:t>
                      </a:r>
                    </a:p>
                  </a:txBody>
                  <a:tcPr>
                    <a:solidFill>
                      <a:srgbClr val="FFFF00"/>
                    </a:solidFill>
                  </a:tcPr>
                </a:tc>
                <a:extLst>
                  <a:ext uri="{0D108BD9-81ED-4DB2-BD59-A6C34878D82A}">
                    <a16:rowId xmlns:a16="http://schemas.microsoft.com/office/drawing/2014/main" val="3193938193"/>
                  </a:ext>
                </a:extLst>
              </a:tr>
              <a:tr h="465729">
                <a:tc>
                  <a:txBody>
                    <a:bodyPr/>
                    <a:lstStyle/>
                    <a:p>
                      <a:r>
                        <a:rPr lang="nl-NL" sz="2400" b="1" dirty="0">
                          <a:solidFill>
                            <a:srgbClr val="002060"/>
                          </a:solidFill>
                        </a:rPr>
                        <a:t>9:40</a:t>
                      </a:r>
                    </a:p>
                  </a:txBody>
                  <a:tcPr>
                    <a:solidFill>
                      <a:srgbClr val="00B0F0"/>
                    </a:solidFill>
                  </a:tcPr>
                </a:tc>
                <a:tc>
                  <a:txBody>
                    <a:bodyPr/>
                    <a:lstStyle/>
                    <a:p>
                      <a:r>
                        <a:rPr lang="nl-NL" sz="2400" dirty="0">
                          <a:solidFill>
                            <a:srgbClr val="002060"/>
                          </a:solidFill>
                        </a:rPr>
                        <a:t>Theorie over schrijfopdrachten</a:t>
                      </a:r>
                    </a:p>
                  </a:txBody>
                  <a:tcPr>
                    <a:solidFill>
                      <a:srgbClr val="00B0F0"/>
                    </a:solidFill>
                  </a:tcPr>
                </a:tc>
                <a:extLst>
                  <a:ext uri="{0D108BD9-81ED-4DB2-BD59-A6C34878D82A}">
                    <a16:rowId xmlns:a16="http://schemas.microsoft.com/office/drawing/2014/main" val="4128898807"/>
                  </a:ext>
                </a:extLst>
              </a:tr>
              <a:tr h="465729">
                <a:tc>
                  <a:txBody>
                    <a:bodyPr/>
                    <a:lstStyle/>
                    <a:p>
                      <a:r>
                        <a:rPr lang="nl-NL" sz="2400" b="1" dirty="0">
                          <a:solidFill>
                            <a:srgbClr val="002060"/>
                          </a:solidFill>
                        </a:rPr>
                        <a:t>10:00</a:t>
                      </a:r>
                    </a:p>
                  </a:txBody>
                  <a:tcPr>
                    <a:solidFill>
                      <a:srgbClr val="0FF936"/>
                    </a:solidFill>
                  </a:tcPr>
                </a:tc>
                <a:tc>
                  <a:txBody>
                    <a:bodyPr/>
                    <a:lstStyle/>
                    <a:p>
                      <a:r>
                        <a:rPr lang="nl-NL" sz="2400" dirty="0">
                          <a:solidFill>
                            <a:srgbClr val="002060"/>
                          </a:solidFill>
                        </a:rPr>
                        <a:t>Vooruitkijken naar volgende blok, bespreken format blokplan</a:t>
                      </a:r>
                    </a:p>
                  </a:txBody>
                  <a:tcPr>
                    <a:solidFill>
                      <a:srgbClr val="0FF936"/>
                    </a:solidFill>
                  </a:tcPr>
                </a:tc>
                <a:extLst>
                  <a:ext uri="{0D108BD9-81ED-4DB2-BD59-A6C34878D82A}">
                    <a16:rowId xmlns:a16="http://schemas.microsoft.com/office/drawing/2014/main" val="784145475"/>
                  </a:ext>
                </a:extLst>
              </a:tr>
              <a:tr h="465729">
                <a:tc>
                  <a:txBody>
                    <a:bodyPr/>
                    <a:lstStyle/>
                    <a:p>
                      <a:r>
                        <a:rPr lang="nl-NL" sz="2400" b="1" dirty="0">
                          <a:solidFill>
                            <a:srgbClr val="002060"/>
                          </a:solidFill>
                        </a:rPr>
                        <a:t>10:30</a:t>
                      </a:r>
                    </a:p>
                  </a:txBody>
                  <a:tcP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2400" dirty="0">
                          <a:solidFill>
                            <a:srgbClr val="002060"/>
                          </a:solidFill>
                        </a:rPr>
                        <a:t>Pauze</a:t>
                      </a:r>
                    </a:p>
                  </a:txBody>
                  <a:tcPr>
                    <a:solidFill>
                      <a:schemeClr val="accent1">
                        <a:lumMod val="20000"/>
                        <a:lumOff val="80000"/>
                      </a:schemeClr>
                    </a:solidFill>
                  </a:tcPr>
                </a:tc>
                <a:extLst>
                  <a:ext uri="{0D108BD9-81ED-4DB2-BD59-A6C34878D82A}">
                    <a16:rowId xmlns:a16="http://schemas.microsoft.com/office/drawing/2014/main" val="4048201993"/>
                  </a:ext>
                </a:extLst>
              </a:tr>
              <a:tr h="465729">
                <a:tc>
                  <a:txBody>
                    <a:bodyPr/>
                    <a:lstStyle/>
                    <a:p>
                      <a:r>
                        <a:rPr lang="nl-NL" sz="2400" b="1" dirty="0">
                          <a:solidFill>
                            <a:srgbClr val="002060"/>
                          </a:solidFill>
                        </a:rPr>
                        <a:t>10:45</a:t>
                      </a:r>
                    </a:p>
                  </a:txBody>
                  <a:tcPr>
                    <a:solidFill>
                      <a:srgbClr val="0FF93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2400" dirty="0">
                          <a:solidFill>
                            <a:srgbClr val="002060"/>
                          </a:solidFill>
                        </a:rPr>
                        <a:t>Voorbereiden volgende blok, nadruk op schrijfopdrachten</a:t>
                      </a:r>
                    </a:p>
                  </a:txBody>
                  <a:tcPr>
                    <a:solidFill>
                      <a:srgbClr val="0FF936"/>
                    </a:solidFill>
                  </a:tcPr>
                </a:tc>
                <a:extLst>
                  <a:ext uri="{0D108BD9-81ED-4DB2-BD59-A6C34878D82A}">
                    <a16:rowId xmlns:a16="http://schemas.microsoft.com/office/drawing/2014/main" val="1945064594"/>
                  </a:ext>
                </a:extLst>
              </a:tr>
              <a:tr h="465729">
                <a:tc>
                  <a:txBody>
                    <a:bodyPr/>
                    <a:lstStyle/>
                    <a:p>
                      <a:r>
                        <a:rPr lang="nl-NL" sz="2400" b="1" dirty="0">
                          <a:solidFill>
                            <a:srgbClr val="002060"/>
                          </a:solidFill>
                        </a:rPr>
                        <a:t>11:45</a:t>
                      </a:r>
                    </a:p>
                  </a:txBody>
                  <a:tcPr>
                    <a:solidFill>
                      <a:srgbClr val="0FF93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2400" dirty="0">
                          <a:solidFill>
                            <a:srgbClr val="002060"/>
                          </a:solidFill>
                        </a:rPr>
                        <a:t>Plenaire bespreking van plannen voor volgende blok</a:t>
                      </a:r>
                    </a:p>
                  </a:txBody>
                  <a:tcPr>
                    <a:solidFill>
                      <a:srgbClr val="0FF936"/>
                    </a:solidFill>
                  </a:tcPr>
                </a:tc>
                <a:extLst>
                  <a:ext uri="{0D108BD9-81ED-4DB2-BD59-A6C34878D82A}">
                    <a16:rowId xmlns:a16="http://schemas.microsoft.com/office/drawing/2014/main" val="4257538633"/>
                  </a:ext>
                </a:extLst>
              </a:tr>
              <a:tr h="465729">
                <a:tc>
                  <a:txBody>
                    <a:bodyPr/>
                    <a:lstStyle/>
                    <a:p>
                      <a:r>
                        <a:rPr lang="nl-NL" sz="2400" b="1" dirty="0">
                          <a:solidFill>
                            <a:srgbClr val="002060"/>
                          </a:solidFill>
                        </a:rPr>
                        <a:t>12:00</a:t>
                      </a:r>
                    </a:p>
                  </a:txBody>
                  <a:tcPr/>
                </a:tc>
                <a:tc>
                  <a:txBody>
                    <a:bodyPr/>
                    <a:lstStyle/>
                    <a:p>
                      <a:r>
                        <a:rPr lang="nl-NL" sz="2400" dirty="0">
                          <a:solidFill>
                            <a:srgbClr val="002060"/>
                          </a:solidFill>
                        </a:rPr>
                        <a:t>Afsluiting</a:t>
                      </a:r>
                    </a:p>
                  </a:txBody>
                  <a:tcPr/>
                </a:tc>
                <a:extLst>
                  <a:ext uri="{0D108BD9-81ED-4DB2-BD59-A6C34878D82A}">
                    <a16:rowId xmlns:a16="http://schemas.microsoft.com/office/drawing/2014/main" val="2549170917"/>
                  </a:ext>
                </a:extLst>
              </a:tr>
            </a:tbl>
          </a:graphicData>
        </a:graphic>
      </p:graphicFrame>
    </p:spTree>
    <p:extLst>
      <p:ext uri="{BB962C8B-B14F-4D97-AF65-F5344CB8AC3E}">
        <p14:creationId xmlns:p14="http://schemas.microsoft.com/office/powerpoint/2010/main" val="31024268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NL" dirty="0">
                <a:solidFill>
                  <a:srgbClr val="87B632"/>
                </a:solidFill>
                <a:latin typeface="Arial Rounded MT Bold" panose="020F0704030504030204" pitchFamily="34" charset="0"/>
              </a:rPr>
              <a:t>Doelen voor deze morgen</a:t>
            </a:r>
          </a:p>
        </p:txBody>
      </p:sp>
      <p:sp>
        <p:nvSpPr>
          <p:cNvPr id="6" name="Tijdelijke aanduiding voor inhoud 5"/>
          <p:cNvSpPr>
            <a:spLocks noGrp="1"/>
          </p:cNvSpPr>
          <p:nvPr>
            <p:ph idx="1"/>
          </p:nvPr>
        </p:nvSpPr>
        <p:spPr/>
        <p:txBody>
          <a:bodyPr/>
          <a:lstStyle/>
          <a:p>
            <a:r>
              <a:rPr lang="nl-NL" dirty="0">
                <a:solidFill>
                  <a:srgbClr val="0B5DA7"/>
                </a:solidFill>
              </a:rPr>
              <a:t>We hebben nagedacht over goede schrijfopdrachten</a:t>
            </a:r>
          </a:p>
          <a:p>
            <a:r>
              <a:rPr lang="nl-NL" dirty="0">
                <a:solidFill>
                  <a:srgbClr val="0B5DA7"/>
                </a:solidFill>
              </a:rPr>
              <a:t>We hebben het volgende blok voorbereid, met onder andere goede schrijfopdrachten</a:t>
            </a:r>
          </a:p>
          <a:p>
            <a:r>
              <a:rPr lang="nl-NL" dirty="0">
                <a:solidFill>
                  <a:srgbClr val="0B5DA7"/>
                </a:solidFill>
              </a:rPr>
              <a:t>We denken na over de volgende stappen die nodig zijn</a:t>
            </a:r>
          </a:p>
          <a:p>
            <a:endParaRPr lang="nl-NL" dirty="0">
              <a:solidFill>
                <a:srgbClr val="0B5DA7"/>
              </a:solidFill>
            </a:endParaRPr>
          </a:p>
        </p:txBody>
      </p:sp>
      <p:pic>
        <p:nvPicPr>
          <p:cNvPr id="7" name="Afbeelding 6">
            <a:extLst>
              <a:ext uri="{FF2B5EF4-FFF2-40B4-BE49-F238E27FC236}">
                <a16:creationId xmlns:a16="http://schemas.microsoft.com/office/drawing/2014/main" id="{C20B1348-F0EE-445E-B33D-0CA7556C0DE0}"/>
              </a:ext>
            </a:extLst>
          </p:cNvPr>
          <p:cNvPicPr>
            <a:picLocks noChangeAspect="1"/>
          </p:cNvPicPr>
          <p:nvPr/>
        </p:nvPicPr>
        <p:blipFill>
          <a:blip r:embed="rId2"/>
          <a:stretch>
            <a:fillRect/>
          </a:stretch>
        </p:blipFill>
        <p:spPr>
          <a:xfrm>
            <a:off x="10089185" y="0"/>
            <a:ext cx="2102815" cy="753495"/>
          </a:xfrm>
          <a:prstGeom prst="rect">
            <a:avLst/>
          </a:prstGeom>
        </p:spPr>
      </p:pic>
      <p:pic>
        <p:nvPicPr>
          <p:cNvPr id="9" name="Afbeelding 8">
            <a:extLst>
              <a:ext uri="{FF2B5EF4-FFF2-40B4-BE49-F238E27FC236}">
                <a16:creationId xmlns:a16="http://schemas.microsoft.com/office/drawing/2014/main" id="{D9018732-A451-4D73-A165-C53E2090F83E}"/>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Tree>
    <p:extLst>
      <p:ext uri="{BB962C8B-B14F-4D97-AF65-F5344CB8AC3E}">
        <p14:creationId xmlns:p14="http://schemas.microsoft.com/office/powerpoint/2010/main" val="27852600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inhoud 2">
            <a:extLst>
              <a:ext uri="{FF2B5EF4-FFF2-40B4-BE49-F238E27FC236}">
                <a16:creationId xmlns:a16="http://schemas.microsoft.com/office/drawing/2014/main" id="{5B17A7A7-55F1-4070-9E55-D087C650088E}"/>
              </a:ext>
            </a:extLst>
          </p:cNvPr>
          <p:cNvSpPr>
            <a:spLocks noGrp="1"/>
          </p:cNvSpPr>
          <p:nvPr>
            <p:ph idx="1"/>
          </p:nvPr>
        </p:nvSpPr>
        <p:spPr>
          <a:xfrm>
            <a:off x="679886" y="3016874"/>
            <a:ext cx="6322204" cy="1762080"/>
          </a:xfrm>
          <a:noFill/>
        </p:spPr>
        <p:txBody>
          <a:bodyPr>
            <a:normAutofit/>
          </a:bodyPr>
          <a:lstStyle/>
          <a:p>
            <a:r>
              <a:rPr lang="nl-NL" dirty="0">
                <a:solidFill>
                  <a:srgbClr val="0456A2"/>
                </a:solidFill>
              </a:rPr>
              <a:t>Volgordelijke leerlijn (rekenen, spelling?)</a:t>
            </a:r>
          </a:p>
          <a:p>
            <a:r>
              <a:rPr lang="nl-NL" dirty="0">
                <a:solidFill>
                  <a:srgbClr val="0456A2"/>
                </a:solidFill>
              </a:rPr>
              <a:t>Concentrische leerlijn (taal)</a:t>
            </a:r>
          </a:p>
          <a:p>
            <a:r>
              <a:rPr lang="nl-NL" dirty="0">
                <a:solidFill>
                  <a:srgbClr val="0456A2"/>
                </a:solidFill>
              </a:rPr>
              <a:t>Kennisleerlijn (WO en andere vakken)</a:t>
            </a:r>
          </a:p>
          <a:p>
            <a:pPr lvl="1"/>
            <a:endParaRPr lang="nl-NL" dirty="0">
              <a:solidFill>
                <a:srgbClr val="0456A2"/>
              </a:solidFill>
            </a:endParaRPr>
          </a:p>
          <a:p>
            <a:endParaRPr lang="nl-NL" dirty="0">
              <a:solidFill>
                <a:srgbClr val="0456A2"/>
              </a:solidFill>
            </a:endParaRPr>
          </a:p>
          <a:p>
            <a:pPr marL="0" indent="0">
              <a:buNone/>
            </a:pPr>
            <a:endParaRPr lang="nl-NL" dirty="0">
              <a:solidFill>
                <a:srgbClr val="0456A2"/>
              </a:solidFill>
            </a:endParaRPr>
          </a:p>
        </p:txBody>
      </p:sp>
      <p:pic>
        <p:nvPicPr>
          <p:cNvPr id="6" name="Afbeelding 5">
            <a:extLst>
              <a:ext uri="{FF2B5EF4-FFF2-40B4-BE49-F238E27FC236}">
                <a16:creationId xmlns:a16="http://schemas.microsoft.com/office/drawing/2014/main" id="{24F287F2-840D-45B4-BCBD-30A45E4763A0}"/>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graphicFrame>
        <p:nvGraphicFramePr>
          <p:cNvPr id="3" name="Diagram 2">
            <a:extLst>
              <a:ext uri="{FF2B5EF4-FFF2-40B4-BE49-F238E27FC236}">
                <a16:creationId xmlns:a16="http://schemas.microsoft.com/office/drawing/2014/main" id="{B085EA59-BB10-9369-C4C6-CF7343DA80FE}"/>
              </a:ext>
            </a:extLst>
          </p:cNvPr>
          <p:cNvGraphicFramePr/>
          <p:nvPr>
            <p:extLst>
              <p:ext uri="{D42A27DB-BD31-4B8C-83A1-F6EECF244321}">
                <p14:modId xmlns:p14="http://schemas.microsoft.com/office/powerpoint/2010/main" val="2521040977"/>
              </p:ext>
            </p:extLst>
          </p:nvPr>
        </p:nvGraphicFramePr>
        <p:xfrm>
          <a:off x="6409652" y="1878722"/>
          <a:ext cx="3253408" cy="78850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4" name="Diagram 3">
            <a:extLst>
              <a:ext uri="{FF2B5EF4-FFF2-40B4-BE49-F238E27FC236}">
                <a16:creationId xmlns:a16="http://schemas.microsoft.com/office/drawing/2014/main" id="{7F140FBB-ECFA-D823-B2B0-357CEA6234BA}"/>
              </a:ext>
            </a:extLst>
          </p:cNvPr>
          <p:cNvGraphicFramePr/>
          <p:nvPr>
            <p:extLst>
              <p:ext uri="{D42A27DB-BD31-4B8C-83A1-F6EECF244321}">
                <p14:modId xmlns:p14="http://schemas.microsoft.com/office/powerpoint/2010/main" val="2011595397"/>
              </p:ext>
            </p:extLst>
          </p:nvPr>
        </p:nvGraphicFramePr>
        <p:xfrm>
          <a:off x="9287750" y="1931230"/>
          <a:ext cx="2051927" cy="1842051"/>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graphicFrame>
        <p:nvGraphicFramePr>
          <p:cNvPr id="8" name="Diagram 7">
            <a:extLst>
              <a:ext uri="{FF2B5EF4-FFF2-40B4-BE49-F238E27FC236}">
                <a16:creationId xmlns:a16="http://schemas.microsoft.com/office/drawing/2014/main" id="{ED09976A-4C6B-B3E9-03B9-F9EA76E029FE}"/>
              </a:ext>
            </a:extLst>
          </p:cNvPr>
          <p:cNvGraphicFramePr/>
          <p:nvPr>
            <p:extLst>
              <p:ext uri="{D42A27DB-BD31-4B8C-83A1-F6EECF244321}">
                <p14:modId xmlns:p14="http://schemas.microsoft.com/office/powerpoint/2010/main" val="1326646209"/>
              </p:ext>
            </p:extLst>
          </p:nvPr>
        </p:nvGraphicFramePr>
        <p:xfrm>
          <a:off x="8389652" y="4122929"/>
          <a:ext cx="2069548" cy="2049516"/>
        </p:xfrm>
        <a:graphic>
          <a:graphicData uri="http://schemas.openxmlformats.org/drawingml/2006/diagram">
            <dgm:relIds xmlns:dgm="http://schemas.openxmlformats.org/drawingml/2006/diagram" xmlns:r="http://schemas.openxmlformats.org/officeDocument/2006/relationships" r:dm="rId15" r:lo="rId16" r:qs="rId17" r:cs="rId18"/>
          </a:graphicData>
        </a:graphic>
      </p:graphicFrame>
      <p:sp>
        <p:nvSpPr>
          <p:cNvPr id="7" name="Titel 3"/>
          <p:cNvSpPr txBox="1">
            <a:spLocks/>
          </p:cNvSpPr>
          <p:nvPr/>
        </p:nvSpPr>
        <p:spPr>
          <a:xfrm>
            <a:off x="824077" y="-17700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a:solidFill>
                  <a:srgbClr val="87B632"/>
                </a:solidFill>
                <a:latin typeface="Arial Rounded MT Bold" panose="020F0704030504030204" pitchFamily="34" charset="0"/>
              </a:rPr>
              <a:t>Leerlijn</a:t>
            </a:r>
            <a:endParaRPr lang="nl-NL" dirty="0">
              <a:solidFill>
                <a:srgbClr val="87B632"/>
              </a:solidFill>
              <a:latin typeface="Arial Rounded MT Bold" panose="020F0704030504030204" pitchFamily="34" charset="0"/>
            </a:endParaRPr>
          </a:p>
        </p:txBody>
      </p:sp>
      <p:sp>
        <p:nvSpPr>
          <p:cNvPr id="11" name="Tijdelijke aanduiding voor inhoud 5"/>
          <p:cNvSpPr txBox="1">
            <a:spLocks/>
          </p:cNvSpPr>
          <p:nvPr/>
        </p:nvSpPr>
        <p:spPr>
          <a:xfrm>
            <a:off x="824077" y="800687"/>
            <a:ext cx="8982601" cy="104538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NL" dirty="0">
                <a:solidFill>
                  <a:srgbClr val="0B5DA7"/>
                </a:solidFill>
              </a:rPr>
              <a:t>De weg naar het doel bestaat uit kleine stappen, ingevuld door divers lesmateriaal en activiteiten</a:t>
            </a:r>
          </a:p>
          <a:p>
            <a:pPr marL="0" indent="0">
              <a:buFont typeface="Arial" panose="020B0604020202020204" pitchFamily="34" charset="0"/>
              <a:buNone/>
            </a:pPr>
            <a:endParaRPr lang="nl-NL" dirty="0">
              <a:solidFill>
                <a:srgbClr val="0B5DA7"/>
              </a:solidFill>
            </a:endParaRPr>
          </a:p>
        </p:txBody>
      </p:sp>
    </p:spTree>
    <p:extLst>
      <p:ext uri="{BB962C8B-B14F-4D97-AF65-F5344CB8AC3E}">
        <p14:creationId xmlns:p14="http://schemas.microsoft.com/office/powerpoint/2010/main" val="17648834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45335" y="109943"/>
            <a:ext cx="10837063" cy="1143000"/>
          </a:xfrm>
        </p:spPr>
        <p:txBody>
          <a:bodyPr>
            <a:normAutofit/>
          </a:bodyPr>
          <a:lstStyle/>
          <a:p>
            <a:r>
              <a:rPr lang="nl-NL" sz="3600" dirty="0">
                <a:solidFill>
                  <a:srgbClr val="00BFFE"/>
                </a:solidFill>
                <a:latin typeface="Arial Rounded MT Bold" panose="020F0704030504030204" pitchFamily="34" charset="0"/>
              </a:rPr>
              <a:t>Rijke taal</a:t>
            </a:r>
            <a:endParaRPr lang="nl-NL" sz="3600" dirty="0"/>
          </a:p>
        </p:txBody>
      </p:sp>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23722"/>
            <a:ext cx="12656734" cy="934278"/>
          </a:xfrm>
          <a:prstGeom prst="rect">
            <a:avLst/>
          </a:prstGeom>
        </p:spPr>
      </p:pic>
      <p:pic>
        <p:nvPicPr>
          <p:cNvPr id="5" name="Afbeelding 4">
            <a:extLst>
              <a:ext uri="{FF2B5EF4-FFF2-40B4-BE49-F238E27FC236}">
                <a16:creationId xmlns:a16="http://schemas.microsoft.com/office/drawing/2014/main" id="{66436A19-A046-419F-809C-4CD7621FC4E2}"/>
              </a:ext>
            </a:extLst>
          </p:cNvPr>
          <p:cNvPicPr>
            <a:picLocks noChangeAspect="1"/>
          </p:cNvPicPr>
          <p:nvPr/>
        </p:nvPicPr>
        <p:blipFill>
          <a:blip r:embed="rId4"/>
          <a:stretch>
            <a:fillRect/>
          </a:stretch>
        </p:blipFill>
        <p:spPr>
          <a:xfrm rot="836555">
            <a:off x="7260741" y="674775"/>
            <a:ext cx="3314493" cy="4901482"/>
          </a:xfrm>
          <a:prstGeom prst="rect">
            <a:avLst/>
          </a:prstGeom>
        </p:spPr>
      </p:pic>
    </p:spTree>
    <p:extLst>
      <p:ext uri="{BB962C8B-B14F-4D97-AF65-F5344CB8AC3E}">
        <p14:creationId xmlns:p14="http://schemas.microsoft.com/office/powerpoint/2010/main" val="13295294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45335" y="109943"/>
            <a:ext cx="10837063" cy="1143000"/>
          </a:xfrm>
        </p:spPr>
        <p:txBody>
          <a:bodyPr>
            <a:normAutofit/>
          </a:bodyPr>
          <a:lstStyle/>
          <a:p>
            <a:r>
              <a:rPr lang="nl-NL" sz="3600" dirty="0">
                <a:solidFill>
                  <a:srgbClr val="00BFFE"/>
                </a:solidFill>
                <a:latin typeface="Arial Rounded MT Bold" panose="020F0704030504030204" pitchFamily="34" charset="0"/>
              </a:rPr>
              <a:t>Leerprocessen en ontwikkelingsprocessen</a:t>
            </a:r>
            <a:endParaRPr lang="nl-NL" sz="3600" dirty="0"/>
          </a:p>
        </p:txBody>
      </p:sp>
      <p:sp>
        <p:nvSpPr>
          <p:cNvPr id="3" name="Tijdelijke aanduiding voor inhoud 2"/>
          <p:cNvSpPr>
            <a:spLocks noGrp="1"/>
          </p:cNvSpPr>
          <p:nvPr>
            <p:ph idx="1"/>
          </p:nvPr>
        </p:nvSpPr>
        <p:spPr>
          <a:xfrm>
            <a:off x="677468" y="1252943"/>
            <a:ext cx="10769197" cy="4670779"/>
          </a:xfrm>
          <a:noFill/>
        </p:spPr>
        <p:txBody>
          <a:bodyPr>
            <a:normAutofit/>
          </a:bodyPr>
          <a:lstStyle/>
          <a:p>
            <a:pPr marL="0" indent="0">
              <a:buNone/>
            </a:pPr>
            <a:r>
              <a:rPr lang="nl-NL" dirty="0">
                <a:solidFill>
                  <a:srgbClr val="0456A2"/>
                </a:solidFill>
              </a:rPr>
              <a:t>Bij </a:t>
            </a:r>
            <a:r>
              <a:rPr lang="nl-NL" b="1" dirty="0">
                <a:solidFill>
                  <a:srgbClr val="0456A2"/>
                </a:solidFill>
              </a:rPr>
              <a:t>leerprocessen</a:t>
            </a:r>
            <a:r>
              <a:rPr lang="nl-NL" dirty="0">
                <a:solidFill>
                  <a:srgbClr val="0456A2"/>
                </a:solidFill>
              </a:rPr>
              <a:t>, zoals het leren decoderen of het leren van grammaticale regels, gaat het om expliciete processen, waarbij duidelijke instructie nodig is (bijvoorbeeld directe instructie).</a:t>
            </a:r>
          </a:p>
          <a:p>
            <a:pPr marL="0" indent="0">
              <a:buNone/>
            </a:pPr>
            <a:endParaRPr lang="nl-NL" dirty="0">
              <a:solidFill>
                <a:srgbClr val="0456A2"/>
              </a:solidFill>
            </a:endParaRPr>
          </a:p>
          <a:p>
            <a:pPr marL="0" indent="0">
              <a:buNone/>
            </a:pPr>
            <a:r>
              <a:rPr lang="nl-NL" dirty="0">
                <a:solidFill>
                  <a:srgbClr val="0456A2"/>
                </a:solidFill>
              </a:rPr>
              <a:t>Bij </a:t>
            </a:r>
            <a:r>
              <a:rPr lang="nl-NL" b="1" dirty="0">
                <a:solidFill>
                  <a:srgbClr val="0456A2"/>
                </a:solidFill>
              </a:rPr>
              <a:t>ontwikkelingsprocessen, </a:t>
            </a:r>
            <a:r>
              <a:rPr lang="nl-NL" dirty="0">
                <a:solidFill>
                  <a:srgbClr val="0456A2"/>
                </a:solidFill>
              </a:rPr>
              <a:t>zoals het leren begrijpen van teksten, gaat het om impliciete processen. Daarbij staat frequent en gemotiveerd oefenen (bijvoorbeeld zelf teksten lezen) met adequate ondersteuning en feedback centraal.</a:t>
            </a:r>
          </a:p>
          <a:p>
            <a:pPr marL="0" indent="0">
              <a:buNone/>
            </a:pPr>
            <a:endParaRPr lang="nl-NL" dirty="0">
              <a:solidFill>
                <a:srgbClr val="0456A2"/>
              </a:solidFill>
            </a:endParaRPr>
          </a:p>
          <a:p>
            <a:pPr marL="0" indent="0">
              <a:buNone/>
            </a:pPr>
            <a:endParaRPr lang="nl-NL" dirty="0">
              <a:solidFill>
                <a:srgbClr val="0456A2"/>
              </a:solidFill>
            </a:endParaRPr>
          </a:p>
        </p:txBody>
      </p:sp>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23722"/>
            <a:ext cx="12656734" cy="934278"/>
          </a:xfrm>
          <a:prstGeom prst="rect">
            <a:avLst/>
          </a:prstGeom>
        </p:spPr>
      </p:pic>
    </p:spTree>
    <p:extLst>
      <p:ext uri="{BB962C8B-B14F-4D97-AF65-F5344CB8AC3E}">
        <p14:creationId xmlns:p14="http://schemas.microsoft.com/office/powerpoint/2010/main" val="2637875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8E36E4-6880-02C3-47E4-9A1269B74679}"/>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663C38DE-F4C1-E049-1D14-C3B6ADF645C6}"/>
              </a:ext>
            </a:extLst>
          </p:cNvPr>
          <p:cNvSpPr>
            <a:spLocks noGrp="1"/>
          </p:cNvSpPr>
          <p:nvPr>
            <p:ph type="title"/>
          </p:nvPr>
        </p:nvSpPr>
        <p:spPr>
          <a:xfrm>
            <a:off x="672548" y="181911"/>
            <a:ext cx="10515600" cy="991658"/>
          </a:xfrm>
        </p:spPr>
        <p:txBody>
          <a:bodyPr>
            <a:noAutofit/>
          </a:bodyPr>
          <a:lstStyle/>
          <a:p>
            <a:r>
              <a:rPr lang="nl-NL" sz="3200" dirty="0">
                <a:solidFill>
                  <a:srgbClr val="87B632"/>
                </a:solidFill>
                <a:latin typeface="Arial Rounded MT Bold" panose="020F0704030504030204" pitchFamily="34" charset="0"/>
              </a:rPr>
              <a:t>Intro, wat is de stand van zaken?</a:t>
            </a:r>
            <a:br>
              <a:rPr lang="nl-NL" sz="3200" dirty="0">
                <a:solidFill>
                  <a:srgbClr val="87B632"/>
                </a:solidFill>
                <a:latin typeface="Arial Rounded MT Bold" panose="020F0704030504030204" pitchFamily="34" charset="0"/>
              </a:rPr>
            </a:br>
            <a:r>
              <a:rPr lang="nl-NL" sz="3200" dirty="0">
                <a:solidFill>
                  <a:srgbClr val="87B632"/>
                </a:solidFill>
                <a:latin typeface="Arial Rounded MT Bold" panose="020F0704030504030204" pitchFamily="34" charset="0"/>
              </a:rPr>
              <a:t>Informatie van het NRO over schrijfopdrachten</a:t>
            </a:r>
            <a:endParaRPr lang="nl-NL" sz="3200" dirty="0">
              <a:solidFill>
                <a:srgbClr val="66AB38"/>
              </a:solidFill>
              <a:latin typeface="Arial Rounded MT Bold" panose="020F0704030504030204" pitchFamily="34" charset="0"/>
            </a:endParaRPr>
          </a:p>
        </p:txBody>
      </p:sp>
      <p:pic>
        <p:nvPicPr>
          <p:cNvPr id="6" name="Afbeelding 5">
            <a:extLst>
              <a:ext uri="{FF2B5EF4-FFF2-40B4-BE49-F238E27FC236}">
                <a16:creationId xmlns:a16="http://schemas.microsoft.com/office/drawing/2014/main" id="{CA0545C2-8A9E-5E70-49D2-F6F76EC67743}"/>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
        <p:nvSpPr>
          <p:cNvPr id="12" name="Tijdelijke aanduiding voor inhoud 11">
            <a:extLst>
              <a:ext uri="{FF2B5EF4-FFF2-40B4-BE49-F238E27FC236}">
                <a16:creationId xmlns:a16="http://schemas.microsoft.com/office/drawing/2014/main" id="{65F38357-B99F-E0A1-8E5D-2E69E5FD8FAC}"/>
              </a:ext>
            </a:extLst>
          </p:cNvPr>
          <p:cNvSpPr>
            <a:spLocks noGrp="1"/>
          </p:cNvSpPr>
          <p:nvPr>
            <p:ph idx="1"/>
          </p:nvPr>
        </p:nvSpPr>
        <p:spPr>
          <a:xfrm>
            <a:off x="732183" y="1393606"/>
            <a:ext cx="9405730" cy="4351338"/>
          </a:xfrm>
        </p:spPr>
        <p:txBody>
          <a:bodyPr/>
          <a:lstStyle/>
          <a:p>
            <a:pPr marL="0" indent="0" algn="l">
              <a:buNone/>
            </a:pPr>
            <a:r>
              <a:rPr lang="nl-NL" b="1" i="0" dirty="0">
                <a:solidFill>
                  <a:srgbClr val="013870"/>
                </a:solidFill>
                <a:effectLst/>
              </a:rPr>
              <a:t>Leerlingen formuleren veel niet-grammaticale zinnen</a:t>
            </a:r>
          </a:p>
          <a:p>
            <a:pPr marL="0" indent="0" algn="l">
              <a:buNone/>
            </a:pPr>
            <a:endParaRPr lang="nl-NL" sz="2400" b="0" i="0" dirty="0">
              <a:solidFill>
                <a:srgbClr val="013870"/>
              </a:solidFill>
              <a:effectLst/>
            </a:endParaRPr>
          </a:p>
          <a:p>
            <a:pPr marL="0" indent="0" algn="l">
              <a:buNone/>
            </a:pPr>
            <a:r>
              <a:rPr lang="nl-NL" sz="2400" b="0" i="0" dirty="0">
                <a:solidFill>
                  <a:srgbClr val="013870"/>
                </a:solidFill>
                <a:effectLst/>
              </a:rPr>
              <a:t>Leerlingen moeten aan het einde van de basisschool enkelvoudige en samengestelde zinnen kunnen schrijven met weinig grammaticale fouten </a:t>
            </a:r>
            <a:r>
              <a:rPr lang="nl-NL" sz="2400" b="0" i="0" dirty="0">
                <a:solidFill>
                  <a:srgbClr val="8B6648"/>
                </a:solidFill>
                <a:effectLst/>
              </a:rPr>
              <a:t>(SLO, 2021).</a:t>
            </a:r>
            <a:r>
              <a:rPr lang="nl-NL" sz="2400" b="0" i="0" dirty="0">
                <a:solidFill>
                  <a:srgbClr val="013870"/>
                </a:solidFill>
                <a:effectLst/>
              </a:rPr>
              <a:t> </a:t>
            </a:r>
          </a:p>
          <a:p>
            <a:pPr marL="0" indent="0" algn="l">
              <a:buNone/>
            </a:pPr>
            <a:r>
              <a:rPr lang="nl-NL" sz="2400" b="0" i="1" dirty="0">
                <a:solidFill>
                  <a:srgbClr val="013870"/>
                </a:solidFill>
                <a:effectLst/>
              </a:rPr>
              <a:t>Iets meer dan de helft van de leerlingen blijkt echter in groep 8 niet-lopende zinsconstructies met grammaticale fouten te formuleren </a:t>
            </a:r>
            <a:r>
              <a:rPr lang="nl-NL" sz="2400" b="0" i="1" dirty="0">
                <a:solidFill>
                  <a:srgbClr val="8B6648"/>
                </a:solidFill>
                <a:effectLst/>
              </a:rPr>
              <a:t>(Inspectie van het Onderwijs, 2021).</a:t>
            </a:r>
            <a:endParaRPr lang="nl-NL" sz="2400" b="0" i="1" dirty="0">
              <a:solidFill>
                <a:srgbClr val="013870"/>
              </a:solidFill>
              <a:effectLst/>
            </a:endParaRPr>
          </a:p>
          <a:p>
            <a:endParaRPr lang="nl-NL" dirty="0"/>
          </a:p>
        </p:txBody>
      </p:sp>
    </p:spTree>
    <p:extLst>
      <p:ext uri="{BB962C8B-B14F-4D97-AF65-F5344CB8AC3E}">
        <p14:creationId xmlns:p14="http://schemas.microsoft.com/office/powerpoint/2010/main" val="35778896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81FC87-FE24-51A4-958D-1901A75F41A1}"/>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A98BCE47-0CBD-E60D-840A-7BF279CDCB50}"/>
              </a:ext>
            </a:extLst>
          </p:cNvPr>
          <p:cNvSpPr>
            <a:spLocks noGrp="1"/>
          </p:cNvSpPr>
          <p:nvPr>
            <p:ph type="title"/>
          </p:nvPr>
        </p:nvSpPr>
        <p:spPr>
          <a:xfrm>
            <a:off x="672548" y="280551"/>
            <a:ext cx="10515600" cy="549273"/>
          </a:xfrm>
        </p:spPr>
        <p:txBody>
          <a:bodyPr>
            <a:noAutofit/>
          </a:bodyPr>
          <a:lstStyle/>
          <a:p>
            <a:r>
              <a:rPr lang="nl-NL" sz="3200" dirty="0">
                <a:solidFill>
                  <a:srgbClr val="87B632"/>
                </a:solidFill>
                <a:latin typeface="Arial Rounded MT Bold" panose="020F0704030504030204" pitchFamily="34" charset="0"/>
              </a:rPr>
              <a:t>Schrijfopdrachten, NRO</a:t>
            </a:r>
            <a:endParaRPr lang="nl-NL" sz="3200" dirty="0">
              <a:solidFill>
                <a:srgbClr val="66AB38"/>
              </a:solidFill>
              <a:latin typeface="Arial Rounded MT Bold" panose="020F0704030504030204" pitchFamily="34" charset="0"/>
            </a:endParaRPr>
          </a:p>
        </p:txBody>
      </p:sp>
      <p:pic>
        <p:nvPicPr>
          <p:cNvPr id="6" name="Afbeelding 5">
            <a:extLst>
              <a:ext uri="{FF2B5EF4-FFF2-40B4-BE49-F238E27FC236}">
                <a16:creationId xmlns:a16="http://schemas.microsoft.com/office/drawing/2014/main" id="{18D03694-2CCC-7570-FA4E-3E82F36A8460}"/>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
        <p:nvSpPr>
          <p:cNvPr id="12" name="Tijdelijke aanduiding voor inhoud 11">
            <a:extLst>
              <a:ext uri="{FF2B5EF4-FFF2-40B4-BE49-F238E27FC236}">
                <a16:creationId xmlns:a16="http://schemas.microsoft.com/office/drawing/2014/main" id="{A458A7E4-EE04-AE69-E241-D883816953C4}"/>
              </a:ext>
            </a:extLst>
          </p:cNvPr>
          <p:cNvSpPr>
            <a:spLocks noGrp="1"/>
          </p:cNvSpPr>
          <p:nvPr>
            <p:ph idx="1"/>
          </p:nvPr>
        </p:nvSpPr>
        <p:spPr>
          <a:xfrm>
            <a:off x="672548" y="993109"/>
            <a:ext cx="9081052" cy="4351338"/>
          </a:xfrm>
        </p:spPr>
        <p:txBody>
          <a:bodyPr/>
          <a:lstStyle/>
          <a:p>
            <a:pPr marL="0" indent="0" algn="l">
              <a:buNone/>
            </a:pPr>
            <a:r>
              <a:rPr lang="nl-NL" b="1" i="0" dirty="0">
                <a:solidFill>
                  <a:srgbClr val="013870"/>
                </a:solidFill>
                <a:effectLst/>
              </a:rPr>
              <a:t>Grammaticale fouten in geschreven teksten kunnen worden onderverdeeld in:</a:t>
            </a:r>
          </a:p>
          <a:p>
            <a:pPr algn="l">
              <a:buFont typeface="Arial" panose="020B0604020202020204" pitchFamily="34" charset="0"/>
              <a:buChar char="•"/>
            </a:pPr>
            <a:r>
              <a:rPr lang="nl-NL" sz="2400" b="0" i="0" dirty="0">
                <a:solidFill>
                  <a:srgbClr val="013870"/>
                </a:solidFill>
                <a:effectLst/>
              </a:rPr>
              <a:t>inversiefouten (‘Afgelopen dinsdag ik had…’)</a:t>
            </a:r>
          </a:p>
          <a:p>
            <a:pPr algn="l">
              <a:buFont typeface="Arial" panose="020B0604020202020204" pitchFamily="34" charset="0"/>
              <a:buChar char="•"/>
            </a:pPr>
            <a:r>
              <a:rPr lang="nl-NL" sz="2400" b="0" i="0" dirty="0">
                <a:solidFill>
                  <a:srgbClr val="013870"/>
                </a:solidFill>
                <a:effectLst/>
              </a:rPr>
              <a:t>congruentiefouten (‘…een groep studenten gaan demonstreren) </a:t>
            </a:r>
          </a:p>
          <a:p>
            <a:pPr algn="l">
              <a:buFont typeface="Arial" panose="020B0604020202020204" pitchFamily="34" charset="0"/>
              <a:buChar char="•"/>
            </a:pPr>
            <a:r>
              <a:rPr lang="nl-NL" sz="2400" b="0" i="0" dirty="0">
                <a:solidFill>
                  <a:srgbClr val="013870"/>
                </a:solidFill>
                <a:effectLst/>
              </a:rPr>
              <a:t>woordvolgordefouten (‘Door het volbouwen van de natuur vind ik misschien nog wel het ergste dat…’) </a:t>
            </a:r>
            <a:br>
              <a:rPr lang="nl-NL" sz="2400" b="0" i="0" dirty="0">
                <a:solidFill>
                  <a:srgbClr val="013870"/>
                </a:solidFill>
                <a:effectLst/>
              </a:rPr>
            </a:br>
            <a:r>
              <a:rPr lang="nl-NL" sz="2400" b="0" i="0" dirty="0">
                <a:solidFill>
                  <a:srgbClr val="8B6648"/>
                </a:solidFill>
                <a:effectLst/>
              </a:rPr>
              <a:t>(Van de Gein, 1989)</a:t>
            </a:r>
            <a:endParaRPr lang="nl-NL" sz="2400" b="0" i="0" dirty="0">
              <a:solidFill>
                <a:srgbClr val="013870"/>
              </a:solidFill>
              <a:effectLst/>
            </a:endParaRPr>
          </a:p>
          <a:p>
            <a:endParaRPr lang="nl-NL" dirty="0"/>
          </a:p>
        </p:txBody>
      </p:sp>
    </p:spTree>
    <p:extLst>
      <p:ext uri="{BB962C8B-B14F-4D97-AF65-F5344CB8AC3E}">
        <p14:creationId xmlns:p14="http://schemas.microsoft.com/office/powerpoint/2010/main" val="485568288"/>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6891</TotalTime>
  <Words>1663</Words>
  <Application>Microsoft Office PowerPoint</Application>
  <PresentationFormat>Breedbeeld</PresentationFormat>
  <Paragraphs>310</Paragraphs>
  <Slides>29</Slides>
  <Notes>25</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29</vt:i4>
      </vt:variant>
    </vt:vector>
  </HeadingPairs>
  <TitlesOfParts>
    <vt:vector size="34" baseType="lpstr">
      <vt:lpstr>Arial</vt:lpstr>
      <vt:lpstr>Arial Rounded MT Bold</vt:lpstr>
      <vt:lpstr>Calibri</vt:lpstr>
      <vt:lpstr>Calibri Light</vt:lpstr>
      <vt:lpstr>Kantoorthema</vt:lpstr>
      <vt:lpstr>PowerPoint-presentatie</vt:lpstr>
      <vt:lpstr>Even voorstellen</vt:lpstr>
      <vt:lpstr>Studiemorgen ‘Doelgericht werken vanuit leerlijnen’</vt:lpstr>
      <vt:lpstr>Doelen voor deze morgen</vt:lpstr>
      <vt:lpstr>PowerPoint-presentatie</vt:lpstr>
      <vt:lpstr>Rijke taal</vt:lpstr>
      <vt:lpstr>Leerprocessen en ontwikkelingsprocessen</vt:lpstr>
      <vt:lpstr>Intro, wat is de stand van zaken? Informatie van het NRO over schrijfopdrachten</vt:lpstr>
      <vt:lpstr>Schrijfopdrachten, NRO</vt:lpstr>
      <vt:lpstr>Schrijfopdrachten, NRO</vt:lpstr>
      <vt:lpstr>Schrijfopdrachten, NRO</vt:lpstr>
      <vt:lpstr>Schrijfopdrachten, NRO</vt:lpstr>
      <vt:lpstr>Schrijfopdrachten, NRO</vt:lpstr>
      <vt:lpstr>Schrijfonderwijs aan de hand van genres</vt:lpstr>
      <vt:lpstr>PowerPoint-presentatie</vt:lpstr>
      <vt:lpstr>PowerPoint-presentatie</vt:lpstr>
      <vt:lpstr>Opbouw van de leerlijn schrijven</vt:lpstr>
      <vt:lpstr>Genre of tekstvorm?</vt:lpstr>
      <vt:lpstr>Zeven vuistregels voor goed schrijfonderwijs (blz 32)</vt:lpstr>
      <vt:lpstr>De opbouw van schrijflessen, het vijffasenmodel</vt:lpstr>
      <vt:lpstr>Voorbeeldteksten gebruiken (blz 37)</vt:lpstr>
      <vt:lpstr>Criteria voor een goede tekst</vt:lpstr>
      <vt:lpstr>Kerncriteria voor het genre Verslag (blz 137)</vt:lpstr>
      <vt:lpstr>Voorbeelden van schrijfopdrachten voor het genre Verslag</vt:lpstr>
      <vt:lpstr>Maak je eigen model</vt:lpstr>
      <vt:lpstr>Wat een goede tekst</vt:lpstr>
      <vt:lpstr>Blokvoorbereiding</vt:lpstr>
      <vt:lpstr>Plenaire bespreking blokvoorbereiding</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Maarten van der Steeg</dc:creator>
  <cp:lastModifiedBy>Maarten van der Steeg</cp:lastModifiedBy>
  <cp:revision>135</cp:revision>
  <cp:lastPrinted>2021-04-08T12:40:05Z</cp:lastPrinted>
  <dcterms:created xsi:type="dcterms:W3CDTF">2019-12-07T18:56:50Z</dcterms:created>
  <dcterms:modified xsi:type="dcterms:W3CDTF">2025-01-14T15:09:56Z</dcterms:modified>
</cp:coreProperties>
</file>