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336" r:id="rId2"/>
    <p:sldId id="448" r:id="rId3"/>
    <p:sldId id="409" r:id="rId4"/>
    <p:sldId id="495" r:id="rId5"/>
    <p:sldId id="333" r:id="rId6"/>
    <p:sldId id="296" r:id="rId7"/>
    <p:sldId id="297" r:id="rId8"/>
    <p:sldId id="260" r:id="rId9"/>
    <p:sldId id="303" r:id="rId10"/>
    <p:sldId id="485" r:id="rId11"/>
    <p:sldId id="304" r:id="rId12"/>
    <p:sldId id="305" r:id="rId13"/>
    <p:sldId id="306" r:id="rId14"/>
    <p:sldId id="329" r:id="rId15"/>
    <p:sldId id="308" r:id="rId16"/>
    <p:sldId id="311" r:id="rId17"/>
    <p:sldId id="312" r:id="rId18"/>
    <p:sldId id="307" r:id="rId19"/>
    <p:sldId id="470" r:id="rId20"/>
    <p:sldId id="469" r:id="rId21"/>
    <p:sldId id="400" r:id="rId22"/>
    <p:sldId id="397" r:id="rId23"/>
    <p:sldId id="398" r:id="rId24"/>
    <p:sldId id="396" r:id="rId25"/>
    <p:sldId id="431" r:id="rId26"/>
    <p:sldId id="479" r:id="rId27"/>
    <p:sldId id="482" r:id="rId28"/>
    <p:sldId id="351" r:id="rId29"/>
    <p:sldId id="384" r:id="rId30"/>
    <p:sldId id="385" r:id="rId31"/>
    <p:sldId id="386" r:id="rId32"/>
    <p:sldId id="387" r:id="rId33"/>
    <p:sldId id="414" r:id="rId34"/>
    <p:sldId id="415" r:id="rId35"/>
    <p:sldId id="416" r:id="rId36"/>
    <p:sldId id="418" r:id="rId37"/>
    <p:sldId id="475" r:id="rId38"/>
    <p:sldId id="488" r:id="rId39"/>
    <p:sldId id="476" r:id="rId40"/>
    <p:sldId id="477" r:id="rId41"/>
    <p:sldId id="389" r:id="rId42"/>
    <p:sldId id="280" r:id="rId43"/>
    <p:sldId id="315" r:id="rId44"/>
    <p:sldId id="298" r:id="rId45"/>
    <p:sldId id="299" r:id="rId46"/>
    <p:sldId id="484" r:id="rId47"/>
    <p:sldId id="264" r:id="rId48"/>
    <p:sldId id="263" r:id="rId49"/>
    <p:sldId id="276" r:id="rId50"/>
    <p:sldId id="393" r:id="rId51"/>
    <p:sldId id="383" r:id="rId52"/>
    <p:sldId id="392" r:id="rId53"/>
    <p:sldId id="422" r:id="rId54"/>
    <p:sldId id="436" r:id="rId55"/>
    <p:sldId id="424" r:id="rId56"/>
    <p:sldId id="441" r:id="rId57"/>
    <p:sldId id="437" r:id="rId58"/>
    <p:sldId id="440" r:id="rId59"/>
    <p:sldId id="438" r:id="rId60"/>
    <p:sldId id="439" r:id="rId61"/>
    <p:sldId id="442" r:id="rId62"/>
    <p:sldId id="451" r:id="rId63"/>
    <p:sldId id="452" r:id="rId64"/>
    <p:sldId id="401" r:id="rId65"/>
    <p:sldId id="459" r:id="rId66"/>
    <p:sldId id="426" r:id="rId67"/>
    <p:sldId id="453" r:id="rId68"/>
    <p:sldId id="433" r:id="rId69"/>
    <p:sldId id="427" r:id="rId70"/>
    <p:sldId id="428" r:id="rId71"/>
    <p:sldId id="432" r:id="rId72"/>
    <p:sldId id="435" r:id="rId73"/>
    <p:sldId id="454" r:id="rId74"/>
    <p:sldId id="455" r:id="rId75"/>
    <p:sldId id="457" r:id="rId76"/>
    <p:sldId id="434" r:id="rId77"/>
    <p:sldId id="492" r:id="rId78"/>
    <p:sldId id="489" r:id="rId79"/>
    <p:sldId id="334" r:id="rId80"/>
    <p:sldId id="496" r:id="rId81"/>
    <p:sldId id="350" r:id="rId82"/>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F936"/>
    <a:srgbClr val="00ADD2"/>
    <a:srgbClr val="0456A2"/>
    <a:srgbClr val="66AB38"/>
    <a:srgbClr val="00ADCE"/>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107" d="100"/>
          <a:sy n="107" d="100"/>
        </p:scale>
        <p:origin x="749" y="3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D07C7E-E707-454F-B95A-D2DF563FBD3D}"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nl-NL"/>
        </a:p>
      </dgm:t>
    </dgm:pt>
    <dgm:pt modelId="{C34D04F8-9BF0-4FC6-9E07-91D6BC934861}">
      <dgm:prSet phldrT="[Tekst]"/>
      <dgm:spPr/>
      <dgm:t>
        <a:bodyPr/>
        <a:lstStyle/>
        <a:p>
          <a:r>
            <a:rPr lang="nl-NL" dirty="0"/>
            <a:t>Doorstroomtoets met 6 aanbieders</a:t>
          </a:r>
        </a:p>
      </dgm:t>
    </dgm:pt>
    <dgm:pt modelId="{85CC7758-8B53-4E96-BA8A-E21D09159930}" type="parTrans" cxnId="{24F0A917-F253-4A33-8EEB-6EE27860705D}">
      <dgm:prSet/>
      <dgm:spPr/>
      <dgm:t>
        <a:bodyPr/>
        <a:lstStyle/>
        <a:p>
          <a:endParaRPr lang="nl-NL"/>
        </a:p>
      </dgm:t>
    </dgm:pt>
    <dgm:pt modelId="{B5E5C3F3-4082-4CC8-9E59-6A242612BEE4}" type="sibTrans" cxnId="{24F0A917-F253-4A33-8EEB-6EE27860705D}">
      <dgm:prSet/>
      <dgm:spPr/>
      <dgm:t>
        <a:bodyPr/>
        <a:lstStyle/>
        <a:p>
          <a:endParaRPr lang="nl-NL"/>
        </a:p>
      </dgm:t>
    </dgm:pt>
    <dgm:pt modelId="{2008AE03-2D02-428F-BA1C-E6ECC08CE580}">
      <dgm:prSet phldrT="[Tekst]"/>
      <dgm:spPr/>
      <dgm:t>
        <a:bodyPr/>
        <a:lstStyle/>
        <a:p>
          <a:r>
            <a:rPr lang="nl-NL" dirty="0"/>
            <a:t>(concept) Kerndoelen</a:t>
          </a:r>
        </a:p>
      </dgm:t>
    </dgm:pt>
    <dgm:pt modelId="{99194A5A-69E5-4B22-816E-6D2C8F5182DA}" type="parTrans" cxnId="{B058C8E9-4C13-47A6-99EA-CF6F1D20DCB5}">
      <dgm:prSet/>
      <dgm:spPr/>
      <dgm:t>
        <a:bodyPr/>
        <a:lstStyle/>
        <a:p>
          <a:endParaRPr lang="nl-NL"/>
        </a:p>
      </dgm:t>
    </dgm:pt>
    <dgm:pt modelId="{D4994796-7191-452D-AA69-9DAA17E67F06}" type="sibTrans" cxnId="{B058C8E9-4C13-47A6-99EA-CF6F1D20DCB5}">
      <dgm:prSet/>
      <dgm:spPr/>
      <dgm:t>
        <a:bodyPr/>
        <a:lstStyle/>
        <a:p>
          <a:endParaRPr lang="nl-NL"/>
        </a:p>
      </dgm:t>
    </dgm:pt>
    <dgm:pt modelId="{EE69337A-EAFF-4125-9B3B-301CCD1CFB35}">
      <dgm:prSet phldrT="[Tekst]"/>
      <dgm:spPr/>
      <dgm:t>
        <a:bodyPr/>
        <a:lstStyle/>
        <a:p>
          <a:r>
            <a:rPr lang="nl-NL" dirty="0"/>
            <a:t>Referentieniveaus</a:t>
          </a:r>
        </a:p>
      </dgm:t>
    </dgm:pt>
    <dgm:pt modelId="{1C9D8514-5BC4-42C5-879A-43AF68A2D052}" type="parTrans" cxnId="{5FED56C5-1F61-4C5C-AF00-5AB2E7D00910}">
      <dgm:prSet/>
      <dgm:spPr/>
      <dgm:t>
        <a:bodyPr/>
        <a:lstStyle/>
        <a:p>
          <a:endParaRPr lang="nl-NL"/>
        </a:p>
      </dgm:t>
    </dgm:pt>
    <dgm:pt modelId="{801486D2-C456-42BC-829F-5204E0857C0F}" type="sibTrans" cxnId="{5FED56C5-1F61-4C5C-AF00-5AB2E7D00910}">
      <dgm:prSet/>
      <dgm:spPr/>
      <dgm:t>
        <a:bodyPr/>
        <a:lstStyle/>
        <a:p>
          <a:endParaRPr lang="nl-NL"/>
        </a:p>
      </dgm:t>
    </dgm:pt>
    <dgm:pt modelId="{88E0776A-43EE-43D4-BB4B-7971F69D5CDA}">
      <dgm:prSet phldrT="[Tekst]"/>
      <dgm:spPr/>
      <dgm:t>
        <a:bodyPr/>
        <a:lstStyle/>
        <a:p>
          <a:r>
            <a:rPr lang="nl-NL" dirty="0"/>
            <a:t>Referentiesets</a:t>
          </a:r>
        </a:p>
      </dgm:t>
    </dgm:pt>
    <dgm:pt modelId="{7BC1F11B-EA84-4832-BFB6-449A1A156093}" type="parTrans" cxnId="{17AA2695-84C0-4F56-90E5-6C7ABA31B7C5}">
      <dgm:prSet/>
      <dgm:spPr/>
      <dgm:t>
        <a:bodyPr/>
        <a:lstStyle/>
        <a:p>
          <a:endParaRPr lang="nl-NL"/>
        </a:p>
      </dgm:t>
    </dgm:pt>
    <dgm:pt modelId="{D9C8B956-3434-4BDC-9E69-92CEF40C3917}" type="sibTrans" cxnId="{17AA2695-84C0-4F56-90E5-6C7ABA31B7C5}">
      <dgm:prSet/>
      <dgm:spPr/>
      <dgm:t>
        <a:bodyPr/>
        <a:lstStyle/>
        <a:p>
          <a:endParaRPr lang="nl-NL"/>
        </a:p>
      </dgm:t>
    </dgm:pt>
    <dgm:pt modelId="{D9B996E0-DECC-4643-A6BE-C56B515FBA6D}">
      <dgm:prSet/>
      <dgm:spPr/>
      <dgm:t>
        <a:bodyPr/>
        <a:lstStyle/>
        <a:p>
          <a:endParaRPr lang="nl-NL"/>
        </a:p>
      </dgm:t>
    </dgm:pt>
    <dgm:pt modelId="{C5587190-6051-4CE3-A46E-F2417C4BBF31}" type="parTrans" cxnId="{E8BB0169-418B-4D6F-872D-1C40BAB2292F}">
      <dgm:prSet/>
      <dgm:spPr/>
      <dgm:t>
        <a:bodyPr/>
        <a:lstStyle/>
        <a:p>
          <a:endParaRPr lang="nl-NL"/>
        </a:p>
      </dgm:t>
    </dgm:pt>
    <dgm:pt modelId="{3AF8B2D9-9DEC-4B3D-A439-06620FE591BE}" type="sibTrans" cxnId="{E8BB0169-418B-4D6F-872D-1C40BAB2292F}">
      <dgm:prSet/>
      <dgm:spPr/>
      <dgm:t>
        <a:bodyPr/>
        <a:lstStyle/>
        <a:p>
          <a:endParaRPr lang="nl-NL"/>
        </a:p>
      </dgm:t>
    </dgm:pt>
    <dgm:pt modelId="{4FA07F34-D139-45C8-9098-4E2466ED4792}">
      <dgm:prSet/>
      <dgm:spPr/>
    </dgm:pt>
    <dgm:pt modelId="{AFB84EF8-9959-4B83-8642-FEC451617725}" type="parTrans" cxnId="{8A3E9986-1566-4352-8B9C-43523F0D6A2D}">
      <dgm:prSet/>
      <dgm:spPr/>
      <dgm:t>
        <a:bodyPr/>
        <a:lstStyle/>
        <a:p>
          <a:endParaRPr lang="nl-NL"/>
        </a:p>
      </dgm:t>
    </dgm:pt>
    <dgm:pt modelId="{965C9A84-E267-43D4-913C-082DDD74A212}" type="sibTrans" cxnId="{8A3E9986-1566-4352-8B9C-43523F0D6A2D}">
      <dgm:prSet/>
      <dgm:spPr/>
      <dgm:t>
        <a:bodyPr/>
        <a:lstStyle/>
        <a:p>
          <a:endParaRPr lang="nl-NL"/>
        </a:p>
      </dgm:t>
    </dgm:pt>
    <dgm:pt modelId="{6D006D15-26E6-47A3-B231-17C47AD399C2}">
      <dgm:prSet phldrT="[Tekst]"/>
      <dgm:spPr>
        <a:solidFill>
          <a:srgbClr val="2AB8E9"/>
        </a:solidFill>
      </dgm:spPr>
      <dgm:t>
        <a:bodyPr/>
        <a:lstStyle/>
        <a:p>
          <a:r>
            <a:rPr lang="nl-NL" dirty="0"/>
            <a:t>6 uitstroomniveaus</a:t>
          </a:r>
        </a:p>
      </dgm:t>
    </dgm:pt>
    <dgm:pt modelId="{88F84349-9258-4E90-8DA3-74AA64B5CA25}" type="parTrans" cxnId="{B5B67920-6A53-4435-9603-4791B1A0AB0A}">
      <dgm:prSet/>
      <dgm:spPr/>
      <dgm:t>
        <a:bodyPr/>
        <a:lstStyle/>
        <a:p>
          <a:endParaRPr lang="nl-NL"/>
        </a:p>
      </dgm:t>
    </dgm:pt>
    <dgm:pt modelId="{A98B0298-35DF-45E2-AAEA-09A5EBDA674D}" type="sibTrans" cxnId="{B5B67920-6A53-4435-9603-4791B1A0AB0A}">
      <dgm:prSet/>
      <dgm:spPr/>
      <dgm:t>
        <a:bodyPr/>
        <a:lstStyle/>
        <a:p>
          <a:endParaRPr lang="nl-NL"/>
        </a:p>
      </dgm:t>
    </dgm:pt>
    <dgm:pt modelId="{82FC10C5-95E4-491C-8B44-F703F6E1F7EB}" type="pres">
      <dgm:prSet presAssocID="{C8D07C7E-E707-454F-B95A-D2DF563FBD3D}" presName="cycle" presStyleCnt="0">
        <dgm:presLayoutVars>
          <dgm:chMax val="1"/>
          <dgm:dir/>
          <dgm:animLvl val="ctr"/>
          <dgm:resizeHandles val="exact"/>
        </dgm:presLayoutVars>
      </dgm:prSet>
      <dgm:spPr/>
    </dgm:pt>
    <dgm:pt modelId="{6D44D1E7-EEB9-41E3-8E40-0CD9D4DFE5A2}" type="pres">
      <dgm:prSet presAssocID="{C34D04F8-9BF0-4FC6-9E07-91D6BC934861}" presName="centerShape" presStyleLbl="node0" presStyleIdx="0" presStyleCnt="1" custLinFactNeighborX="-1092" custLinFactNeighborY="-7276"/>
      <dgm:spPr/>
    </dgm:pt>
    <dgm:pt modelId="{66AF1B18-25B1-4064-A861-8A32613BA69B}" type="pres">
      <dgm:prSet presAssocID="{99194A5A-69E5-4B22-816E-6D2C8F5182DA}" presName="parTrans" presStyleLbl="bgSibTrans2D1" presStyleIdx="0" presStyleCnt="4"/>
      <dgm:spPr/>
    </dgm:pt>
    <dgm:pt modelId="{E78DE572-E772-421E-B9F0-BA7D134F1277}" type="pres">
      <dgm:prSet presAssocID="{2008AE03-2D02-428F-BA1C-E6ECC08CE580}" presName="node" presStyleLbl="node1" presStyleIdx="0" presStyleCnt="4" custScaleX="89249" custScaleY="54705" custRadScaleRad="126581" custRadScaleInc="49254">
        <dgm:presLayoutVars>
          <dgm:bulletEnabled val="1"/>
        </dgm:presLayoutVars>
      </dgm:prSet>
      <dgm:spPr/>
    </dgm:pt>
    <dgm:pt modelId="{F19163A2-AE72-44B5-8F68-E3B1001667D5}" type="pres">
      <dgm:prSet presAssocID="{1C9D8514-5BC4-42C5-879A-43AF68A2D052}" presName="parTrans" presStyleLbl="bgSibTrans2D1" presStyleIdx="1" presStyleCnt="4"/>
      <dgm:spPr/>
    </dgm:pt>
    <dgm:pt modelId="{BBD24226-5829-4E71-B9BE-2611E23AD6CB}" type="pres">
      <dgm:prSet presAssocID="{EE69337A-EAFF-4125-9B3B-301CCD1CFB35}" presName="node" presStyleLbl="node1" presStyleIdx="1" presStyleCnt="4" custScaleX="91190" custScaleY="51043" custRadScaleRad="95012" custRadScaleInc="17836">
        <dgm:presLayoutVars>
          <dgm:bulletEnabled val="1"/>
        </dgm:presLayoutVars>
      </dgm:prSet>
      <dgm:spPr/>
    </dgm:pt>
    <dgm:pt modelId="{72A9E112-AA6C-4479-B626-A6361EFDB66D}" type="pres">
      <dgm:prSet presAssocID="{7BC1F11B-EA84-4832-BFB6-449A1A156093}" presName="parTrans" presStyleLbl="bgSibTrans2D1" presStyleIdx="2" presStyleCnt="4"/>
      <dgm:spPr/>
    </dgm:pt>
    <dgm:pt modelId="{F7794E8C-A194-42E9-866E-1F91C17AEC44}" type="pres">
      <dgm:prSet presAssocID="{88E0776A-43EE-43D4-BB4B-7971F69D5CDA}" presName="node" presStyleLbl="node1" presStyleIdx="2" presStyleCnt="4" custScaleX="84819" custScaleY="68855" custRadScaleRad="132757" custRadScaleInc="-8485">
        <dgm:presLayoutVars>
          <dgm:bulletEnabled val="1"/>
        </dgm:presLayoutVars>
      </dgm:prSet>
      <dgm:spPr/>
    </dgm:pt>
    <dgm:pt modelId="{14D89354-3C35-4B40-9893-6299C03BDF73}" type="pres">
      <dgm:prSet presAssocID="{88F84349-9258-4E90-8DA3-74AA64B5CA25}" presName="parTrans" presStyleLbl="bgSibTrans2D1" presStyleIdx="3" presStyleCnt="4"/>
      <dgm:spPr/>
    </dgm:pt>
    <dgm:pt modelId="{52096642-91BC-43BD-8496-69768053F8F7}" type="pres">
      <dgm:prSet presAssocID="{6D006D15-26E6-47A3-B231-17C47AD399C2}" presName="node" presStyleLbl="node1" presStyleIdx="3" presStyleCnt="4" custScaleX="330232" custScaleY="44631" custRadScaleRad="51227" custRadScaleInc="248496">
        <dgm:presLayoutVars>
          <dgm:bulletEnabled val="1"/>
        </dgm:presLayoutVars>
      </dgm:prSet>
      <dgm:spPr/>
    </dgm:pt>
  </dgm:ptLst>
  <dgm:cxnLst>
    <dgm:cxn modelId="{63D47B0F-25F8-413C-8008-83954BD839A2}" type="presOf" srcId="{6D006D15-26E6-47A3-B231-17C47AD399C2}" destId="{52096642-91BC-43BD-8496-69768053F8F7}" srcOrd="0" destOrd="0" presId="urn:microsoft.com/office/officeart/2005/8/layout/radial4"/>
    <dgm:cxn modelId="{24F0A917-F253-4A33-8EEB-6EE27860705D}" srcId="{C8D07C7E-E707-454F-B95A-D2DF563FBD3D}" destId="{C34D04F8-9BF0-4FC6-9E07-91D6BC934861}" srcOrd="0" destOrd="0" parTransId="{85CC7758-8B53-4E96-BA8A-E21D09159930}" sibTransId="{B5E5C3F3-4082-4CC8-9E59-6A242612BEE4}"/>
    <dgm:cxn modelId="{8588DE1F-8511-4F54-B7D6-2B6EA715FF60}" type="presOf" srcId="{C8D07C7E-E707-454F-B95A-D2DF563FBD3D}" destId="{82FC10C5-95E4-491C-8B44-F703F6E1F7EB}" srcOrd="0" destOrd="0" presId="urn:microsoft.com/office/officeart/2005/8/layout/radial4"/>
    <dgm:cxn modelId="{B5B67920-6A53-4435-9603-4791B1A0AB0A}" srcId="{C34D04F8-9BF0-4FC6-9E07-91D6BC934861}" destId="{6D006D15-26E6-47A3-B231-17C47AD399C2}" srcOrd="3" destOrd="0" parTransId="{88F84349-9258-4E90-8DA3-74AA64B5CA25}" sibTransId="{A98B0298-35DF-45E2-AAEA-09A5EBDA674D}"/>
    <dgm:cxn modelId="{D502E560-9815-46EE-AD96-E2BB5EA7D21D}" type="presOf" srcId="{88F84349-9258-4E90-8DA3-74AA64B5CA25}" destId="{14D89354-3C35-4B40-9893-6299C03BDF73}" srcOrd="0" destOrd="0" presId="urn:microsoft.com/office/officeart/2005/8/layout/radial4"/>
    <dgm:cxn modelId="{E8BB0169-418B-4D6F-872D-1C40BAB2292F}" srcId="{C8D07C7E-E707-454F-B95A-D2DF563FBD3D}" destId="{D9B996E0-DECC-4643-A6BE-C56B515FBA6D}" srcOrd="2" destOrd="0" parTransId="{C5587190-6051-4CE3-A46E-F2417C4BBF31}" sibTransId="{3AF8B2D9-9DEC-4B3D-A439-06620FE591BE}"/>
    <dgm:cxn modelId="{C086F649-02D9-4D50-983C-93477C8F2547}" type="presOf" srcId="{EE69337A-EAFF-4125-9B3B-301CCD1CFB35}" destId="{BBD24226-5829-4E71-B9BE-2611E23AD6CB}" srcOrd="0" destOrd="0" presId="urn:microsoft.com/office/officeart/2005/8/layout/radial4"/>
    <dgm:cxn modelId="{0B80A56C-2EA7-44A7-BD4A-5C020E63F939}" type="presOf" srcId="{99194A5A-69E5-4B22-816E-6D2C8F5182DA}" destId="{66AF1B18-25B1-4064-A861-8A32613BA69B}" srcOrd="0" destOrd="0" presId="urn:microsoft.com/office/officeart/2005/8/layout/radial4"/>
    <dgm:cxn modelId="{3B75FB55-B8AD-4116-B01A-996C4F07922D}" type="presOf" srcId="{7BC1F11B-EA84-4832-BFB6-449A1A156093}" destId="{72A9E112-AA6C-4479-B626-A6361EFDB66D}" srcOrd="0" destOrd="0" presId="urn:microsoft.com/office/officeart/2005/8/layout/radial4"/>
    <dgm:cxn modelId="{3F178579-1829-45BC-B61F-381D0353D667}" type="presOf" srcId="{1C9D8514-5BC4-42C5-879A-43AF68A2D052}" destId="{F19163A2-AE72-44B5-8F68-E3B1001667D5}" srcOrd="0" destOrd="0" presId="urn:microsoft.com/office/officeart/2005/8/layout/radial4"/>
    <dgm:cxn modelId="{4C81FE82-E9BB-4C99-9593-0C31ACE08229}" type="presOf" srcId="{88E0776A-43EE-43D4-BB4B-7971F69D5CDA}" destId="{F7794E8C-A194-42E9-866E-1F91C17AEC44}" srcOrd="0" destOrd="0" presId="urn:microsoft.com/office/officeart/2005/8/layout/radial4"/>
    <dgm:cxn modelId="{8A3E9986-1566-4352-8B9C-43523F0D6A2D}" srcId="{C8D07C7E-E707-454F-B95A-D2DF563FBD3D}" destId="{4FA07F34-D139-45C8-9098-4E2466ED4792}" srcOrd="1" destOrd="0" parTransId="{AFB84EF8-9959-4B83-8642-FEC451617725}" sibTransId="{965C9A84-E267-43D4-913C-082DDD74A212}"/>
    <dgm:cxn modelId="{17AA2695-84C0-4F56-90E5-6C7ABA31B7C5}" srcId="{C34D04F8-9BF0-4FC6-9E07-91D6BC934861}" destId="{88E0776A-43EE-43D4-BB4B-7971F69D5CDA}" srcOrd="2" destOrd="0" parTransId="{7BC1F11B-EA84-4832-BFB6-449A1A156093}" sibTransId="{D9C8B956-3434-4BDC-9E69-92CEF40C3917}"/>
    <dgm:cxn modelId="{778861A0-3BDF-4DC2-A38C-8CFFF5F83F30}" type="presOf" srcId="{2008AE03-2D02-428F-BA1C-E6ECC08CE580}" destId="{E78DE572-E772-421E-B9F0-BA7D134F1277}" srcOrd="0" destOrd="0" presId="urn:microsoft.com/office/officeart/2005/8/layout/radial4"/>
    <dgm:cxn modelId="{70532ABF-56CF-45DC-9E6B-817D3567D834}" type="presOf" srcId="{C34D04F8-9BF0-4FC6-9E07-91D6BC934861}" destId="{6D44D1E7-EEB9-41E3-8E40-0CD9D4DFE5A2}" srcOrd="0" destOrd="0" presId="urn:microsoft.com/office/officeart/2005/8/layout/radial4"/>
    <dgm:cxn modelId="{5FED56C5-1F61-4C5C-AF00-5AB2E7D00910}" srcId="{C34D04F8-9BF0-4FC6-9E07-91D6BC934861}" destId="{EE69337A-EAFF-4125-9B3B-301CCD1CFB35}" srcOrd="1" destOrd="0" parTransId="{1C9D8514-5BC4-42C5-879A-43AF68A2D052}" sibTransId="{801486D2-C456-42BC-829F-5204E0857C0F}"/>
    <dgm:cxn modelId="{B058C8E9-4C13-47A6-99EA-CF6F1D20DCB5}" srcId="{C34D04F8-9BF0-4FC6-9E07-91D6BC934861}" destId="{2008AE03-2D02-428F-BA1C-E6ECC08CE580}" srcOrd="0" destOrd="0" parTransId="{99194A5A-69E5-4B22-816E-6D2C8F5182DA}" sibTransId="{D4994796-7191-452D-AA69-9DAA17E67F06}"/>
    <dgm:cxn modelId="{94537DB9-240D-4E3C-B87A-5B831A4A9CDD}" type="presParOf" srcId="{82FC10C5-95E4-491C-8B44-F703F6E1F7EB}" destId="{6D44D1E7-EEB9-41E3-8E40-0CD9D4DFE5A2}" srcOrd="0" destOrd="0" presId="urn:microsoft.com/office/officeart/2005/8/layout/radial4"/>
    <dgm:cxn modelId="{3A38534B-B355-406C-9700-B594EA278D41}" type="presParOf" srcId="{82FC10C5-95E4-491C-8B44-F703F6E1F7EB}" destId="{66AF1B18-25B1-4064-A861-8A32613BA69B}" srcOrd="1" destOrd="0" presId="urn:microsoft.com/office/officeart/2005/8/layout/radial4"/>
    <dgm:cxn modelId="{5635AA66-E8C7-4216-A1D4-CDBA161E0B4B}" type="presParOf" srcId="{82FC10C5-95E4-491C-8B44-F703F6E1F7EB}" destId="{E78DE572-E772-421E-B9F0-BA7D134F1277}" srcOrd="2" destOrd="0" presId="urn:microsoft.com/office/officeart/2005/8/layout/radial4"/>
    <dgm:cxn modelId="{3A884CD9-9CE6-486B-A9F7-522C9E5B91A6}" type="presParOf" srcId="{82FC10C5-95E4-491C-8B44-F703F6E1F7EB}" destId="{F19163A2-AE72-44B5-8F68-E3B1001667D5}" srcOrd="3" destOrd="0" presId="urn:microsoft.com/office/officeart/2005/8/layout/radial4"/>
    <dgm:cxn modelId="{D562FCBC-F3E3-46DC-9901-2B2FAE9095A8}" type="presParOf" srcId="{82FC10C5-95E4-491C-8B44-F703F6E1F7EB}" destId="{BBD24226-5829-4E71-B9BE-2611E23AD6CB}" srcOrd="4" destOrd="0" presId="urn:microsoft.com/office/officeart/2005/8/layout/radial4"/>
    <dgm:cxn modelId="{84642015-5037-4A52-94A3-8D99CCABD0F6}" type="presParOf" srcId="{82FC10C5-95E4-491C-8B44-F703F6E1F7EB}" destId="{72A9E112-AA6C-4479-B626-A6361EFDB66D}" srcOrd="5" destOrd="0" presId="urn:microsoft.com/office/officeart/2005/8/layout/radial4"/>
    <dgm:cxn modelId="{0000DDFD-53E5-4773-9FD2-EFC8D0D531AA}" type="presParOf" srcId="{82FC10C5-95E4-491C-8B44-F703F6E1F7EB}" destId="{F7794E8C-A194-42E9-866E-1F91C17AEC44}" srcOrd="6" destOrd="0" presId="urn:microsoft.com/office/officeart/2005/8/layout/radial4"/>
    <dgm:cxn modelId="{66751E7D-20AD-4315-8555-ABE60F839E60}" type="presParOf" srcId="{82FC10C5-95E4-491C-8B44-F703F6E1F7EB}" destId="{14D89354-3C35-4B40-9893-6299C03BDF73}" srcOrd="7" destOrd="0" presId="urn:microsoft.com/office/officeart/2005/8/layout/radial4"/>
    <dgm:cxn modelId="{E8CFF632-06C4-430C-B1F2-036796CBDD82}" type="presParOf" srcId="{82FC10C5-95E4-491C-8B44-F703F6E1F7EB}" destId="{52096642-91BC-43BD-8496-69768053F8F7}" srcOrd="8"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D07C7E-E707-454F-B95A-D2DF563FBD3D}"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nl-NL"/>
        </a:p>
      </dgm:t>
    </dgm:pt>
    <dgm:pt modelId="{C34D04F8-9BF0-4FC6-9E07-91D6BC934861}">
      <dgm:prSet phldrT="[Tekst]"/>
      <dgm:spPr/>
      <dgm:t>
        <a:bodyPr/>
        <a:lstStyle/>
        <a:p>
          <a:r>
            <a:rPr lang="nl-NL" dirty="0"/>
            <a:t>Doorstroomtoets met 6 aanbieders</a:t>
          </a:r>
        </a:p>
      </dgm:t>
    </dgm:pt>
    <dgm:pt modelId="{85CC7758-8B53-4E96-BA8A-E21D09159930}" type="parTrans" cxnId="{24F0A917-F253-4A33-8EEB-6EE27860705D}">
      <dgm:prSet/>
      <dgm:spPr/>
      <dgm:t>
        <a:bodyPr/>
        <a:lstStyle/>
        <a:p>
          <a:endParaRPr lang="nl-NL"/>
        </a:p>
      </dgm:t>
    </dgm:pt>
    <dgm:pt modelId="{B5E5C3F3-4082-4CC8-9E59-6A242612BEE4}" type="sibTrans" cxnId="{24F0A917-F253-4A33-8EEB-6EE27860705D}">
      <dgm:prSet/>
      <dgm:spPr/>
      <dgm:t>
        <a:bodyPr/>
        <a:lstStyle/>
        <a:p>
          <a:endParaRPr lang="nl-NL"/>
        </a:p>
      </dgm:t>
    </dgm:pt>
    <dgm:pt modelId="{2008AE03-2D02-428F-BA1C-E6ECC08CE580}">
      <dgm:prSet phldrT="[Tekst]"/>
      <dgm:spPr/>
      <dgm:t>
        <a:bodyPr/>
        <a:lstStyle/>
        <a:p>
          <a:r>
            <a:rPr lang="nl-NL" dirty="0"/>
            <a:t>(concept) Kerndoelen</a:t>
          </a:r>
        </a:p>
      </dgm:t>
    </dgm:pt>
    <dgm:pt modelId="{99194A5A-69E5-4B22-816E-6D2C8F5182DA}" type="parTrans" cxnId="{B058C8E9-4C13-47A6-99EA-CF6F1D20DCB5}">
      <dgm:prSet/>
      <dgm:spPr/>
      <dgm:t>
        <a:bodyPr/>
        <a:lstStyle/>
        <a:p>
          <a:endParaRPr lang="nl-NL"/>
        </a:p>
      </dgm:t>
    </dgm:pt>
    <dgm:pt modelId="{D4994796-7191-452D-AA69-9DAA17E67F06}" type="sibTrans" cxnId="{B058C8E9-4C13-47A6-99EA-CF6F1D20DCB5}">
      <dgm:prSet/>
      <dgm:spPr/>
      <dgm:t>
        <a:bodyPr/>
        <a:lstStyle/>
        <a:p>
          <a:endParaRPr lang="nl-NL"/>
        </a:p>
      </dgm:t>
    </dgm:pt>
    <dgm:pt modelId="{EE69337A-EAFF-4125-9B3B-301CCD1CFB35}">
      <dgm:prSet phldrT="[Tekst]"/>
      <dgm:spPr/>
      <dgm:t>
        <a:bodyPr/>
        <a:lstStyle/>
        <a:p>
          <a:r>
            <a:rPr lang="nl-NL" dirty="0"/>
            <a:t>Referentieniveaus</a:t>
          </a:r>
        </a:p>
      </dgm:t>
    </dgm:pt>
    <dgm:pt modelId="{1C9D8514-5BC4-42C5-879A-43AF68A2D052}" type="parTrans" cxnId="{5FED56C5-1F61-4C5C-AF00-5AB2E7D00910}">
      <dgm:prSet/>
      <dgm:spPr/>
      <dgm:t>
        <a:bodyPr/>
        <a:lstStyle/>
        <a:p>
          <a:endParaRPr lang="nl-NL"/>
        </a:p>
      </dgm:t>
    </dgm:pt>
    <dgm:pt modelId="{801486D2-C456-42BC-829F-5204E0857C0F}" type="sibTrans" cxnId="{5FED56C5-1F61-4C5C-AF00-5AB2E7D00910}">
      <dgm:prSet/>
      <dgm:spPr/>
      <dgm:t>
        <a:bodyPr/>
        <a:lstStyle/>
        <a:p>
          <a:endParaRPr lang="nl-NL"/>
        </a:p>
      </dgm:t>
    </dgm:pt>
    <dgm:pt modelId="{88E0776A-43EE-43D4-BB4B-7971F69D5CDA}">
      <dgm:prSet phldrT="[Tekst]"/>
      <dgm:spPr/>
      <dgm:t>
        <a:bodyPr/>
        <a:lstStyle/>
        <a:p>
          <a:r>
            <a:rPr lang="nl-NL" dirty="0"/>
            <a:t>Referentiesets</a:t>
          </a:r>
        </a:p>
      </dgm:t>
    </dgm:pt>
    <dgm:pt modelId="{7BC1F11B-EA84-4832-BFB6-449A1A156093}" type="parTrans" cxnId="{17AA2695-84C0-4F56-90E5-6C7ABA31B7C5}">
      <dgm:prSet/>
      <dgm:spPr/>
      <dgm:t>
        <a:bodyPr/>
        <a:lstStyle/>
        <a:p>
          <a:endParaRPr lang="nl-NL"/>
        </a:p>
      </dgm:t>
    </dgm:pt>
    <dgm:pt modelId="{D9C8B956-3434-4BDC-9E69-92CEF40C3917}" type="sibTrans" cxnId="{17AA2695-84C0-4F56-90E5-6C7ABA31B7C5}">
      <dgm:prSet/>
      <dgm:spPr/>
      <dgm:t>
        <a:bodyPr/>
        <a:lstStyle/>
        <a:p>
          <a:endParaRPr lang="nl-NL"/>
        </a:p>
      </dgm:t>
    </dgm:pt>
    <dgm:pt modelId="{D9B996E0-DECC-4643-A6BE-C56B515FBA6D}">
      <dgm:prSet/>
      <dgm:spPr/>
      <dgm:t>
        <a:bodyPr/>
        <a:lstStyle/>
        <a:p>
          <a:endParaRPr lang="nl-NL"/>
        </a:p>
      </dgm:t>
    </dgm:pt>
    <dgm:pt modelId="{C5587190-6051-4CE3-A46E-F2417C4BBF31}" type="parTrans" cxnId="{E8BB0169-418B-4D6F-872D-1C40BAB2292F}">
      <dgm:prSet/>
      <dgm:spPr/>
      <dgm:t>
        <a:bodyPr/>
        <a:lstStyle/>
        <a:p>
          <a:endParaRPr lang="nl-NL"/>
        </a:p>
      </dgm:t>
    </dgm:pt>
    <dgm:pt modelId="{3AF8B2D9-9DEC-4B3D-A439-06620FE591BE}" type="sibTrans" cxnId="{E8BB0169-418B-4D6F-872D-1C40BAB2292F}">
      <dgm:prSet/>
      <dgm:spPr/>
      <dgm:t>
        <a:bodyPr/>
        <a:lstStyle/>
        <a:p>
          <a:endParaRPr lang="nl-NL"/>
        </a:p>
      </dgm:t>
    </dgm:pt>
    <dgm:pt modelId="{4FA07F34-D139-45C8-9098-4E2466ED4792}">
      <dgm:prSet/>
      <dgm:spPr/>
    </dgm:pt>
    <dgm:pt modelId="{AFB84EF8-9959-4B83-8642-FEC451617725}" type="parTrans" cxnId="{8A3E9986-1566-4352-8B9C-43523F0D6A2D}">
      <dgm:prSet/>
      <dgm:spPr/>
      <dgm:t>
        <a:bodyPr/>
        <a:lstStyle/>
        <a:p>
          <a:endParaRPr lang="nl-NL"/>
        </a:p>
      </dgm:t>
    </dgm:pt>
    <dgm:pt modelId="{965C9A84-E267-43D4-913C-082DDD74A212}" type="sibTrans" cxnId="{8A3E9986-1566-4352-8B9C-43523F0D6A2D}">
      <dgm:prSet/>
      <dgm:spPr/>
      <dgm:t>
        <a:bodyPr/>
        <a:lstStyle/>
        <a:p>
          <a:endParaRPr lang="nl-NL"/>
        </a:p>
      </dgm:t>
    </dgm:pt>
    <dgm:pt modelId="{6D006D15-26E6-47A3-B231-17C47AD399C2}">
      <dgm:prSet phldrT="[Tekst]"/>
      <dgm:spPr>
        <a:solidFill>
          <a:srgbClr val="2AB8E9"/>
        </a:solidFill>
      </dgm:spPr>
      <dgm:t>
        <a:bodyPr/>
        <a:lstStyle/>
        <a:p>
          <a:r>
            <a:rPr lang="nl-NL" dirty="0"/>
            <a:t>6 uitstroomniveaus</a:t>
          </a:r>
        </a:p>
      </dgm:t>
    </dgm:pt>
    <dgm:pt modelId="{88F84349-9258-4E90-8DA3-74AA64B5CA25}" type="parTrans" cxnId="{B5B67920-6A53-4435-9603-4791B1A0AB0A}">
      <dgm:prSet/>
      <dgm:spPr/>
      <dgm:t>
        <a:bodyPr/>
        <a:lstStyle/>
        <a:p>
          <a:endParaRPr lang="nl-NL"/>
        </a:p>
      </dgm:t>
    </dgm:pt>
    <dgm:pt modelId="{A98B0298-35DF-45E2-AAEA-09A5EBDA674D}" type="sibTrans" cxnId="{B5B67920-6A53-4435-9603-4791B1A0AB0A}">
      <dgm:prSet/>
      <dgm:spPr/>
      <dgm:t>
        <a:bodyPr/>
        <a:lstStyle/>
        <a:p>
          <a:endParaRPr lang="nl-NL"/>
        </a:p>
      </dgm:t>
    </dgm:pt>
    <dgm:pt modelId="{82FC10C5-95E4-491C-8B44-F703F6E1F7EB}" type="pres">
      <dgm:prSet presAssocID="{C8D07C7E-E707-454F-B95A-D2DF563FBD3D}" presName="cycle" presStyleCnt="0">
        <dgm:presLayoutVars>
          <dgm:chMax val="1"/>
          <dgm:dir/>
          <dgm:animLvl val="ctr"/>
          <dgm:resizeHandles val="exact"/>
        </dgm:presLayoutVars>
      </dgm:prSet>
      <dgm:spPr/>
    </dgm:pt>
    <dgm:pt modelId="{6D44D1E7-EEB9-41E3-8E40-0CD9D4DFE5A2}" type="pres">
      <dgm:prSet presAssocID="{C34D04F8-9BF0-4FC6-9E07-91D6BC934861}" presName="centerShape" presStyleLbl="node0" presStyleIdx="0" presStyleCnt="1" custLinFactNeighborX="-1092" custLinFactNeighborY="-7276"/>
      <dgm:spPr/>
    </dgm:pt>
    <dgm:pt modelId="{66AF1B18-25B1-4064-A861-8A32613BA69B}" type="pres">
      <dgm:prSet presAssocID="{99194A5A-69E5-4B22-816E-6D2C8F5182DA}" presName="parTrans" presStyleLbl="bgSibTrans2D1" presStyleIdx="0" presStyleCnt="4"/>
      <dgm:spPr/>
    </dgm:pt>
    <dgm:pt modelId="{E78DE572-E772-421E-B9F0-BA7D134F1277}" type="pres">
      <dgm:prSet presAssocID="{2008AE03-2D02-428F-BA1C-E6ECC08CE580}" presName="node" presStyleLbl="node1" presStyleIdx="0" presStyleCnt="4" custScaleX="89249" custScaleY="54705" custRadScaleRad="126581" custRadScaleInc="49254">
        <dgm:presLayoutVars>
          <dgm:bulletEnabled val="1"/>
        </dgm:presLayoutVars>
      </dgm:prSet>
      <dgm:spPr/>
    </dgm:pt>
    <dgm:pt modelId="{F19163A2-AE72-44B5-8F68-E3B1001667D5}" type="pres">
      <dgm:prSet presAssocID="{1C9D8514-5BC4-42C5-879A-43AF68A2D052}" presName="parTrans" presStyleLbl="bgSibTrans2D1" presStyleIdx="1" presStyleCnt="4"/>
      <dgm:spPr/>
    </dgm:pt>
    <dgm:pt modelId="{BBD24226-5829-4E71-B9BE-2611E23AD6CB}" type="pres">
      <dgm:prSet presAssocID="{EE69337A-EAFF-4125-9B3B-301CCD1CFB35}" presName="node" presStyleLbl="node1" presStyleIdx="1" presStyleCnt="4" custScaleX="91190" custScaleY="51043" custRadScaleRad="95012" custRadScaleInc="17836">
        <dgm:presLayoutVars>
          <dgm:bulletEnabled val="1"/>
        </dgm:presLayoutVars>
      </dgm:prSet>
      <dgm:spPr/>
    </dgm:pt>
    <dgm:pt modelId="{72A9E112-AA6C-4479-B626-A6361EFDB66D}" type="pres">
      <dgm:prSet presAssocID="{7BC1F11B-EA84-4832-BFB6-449A1A156093}" presName="parTrans" presStyleLbl="bgSibTrans2D1" presStyleIdx="2" presStyleCnt="4"/>
      <dgm:spPr/>
    </dgm:pt>
    <dgm:pt modelId="{F7794E8C-A194-42E9-866E-1F91C17AEC44}" type="pres">
      <dgm:prSet presAssocID="{88E0776A-43EE-43D4-BB4B-7971F69D5CDA}" presName="node" presStyleLbl="node1" presStyleIdx="2" presStyleCnt="4" custScaleX="84819" custScaleY="68855" custRadScaleRad="132757" custRadScaleInc="-8485">
        <dgm:presLayoutVars>
          <dgm:bulletEnabled val="1"/>
        </dgm:presLayoutVars>
      </dgm:prSet>
      <dgm:spPr/>
    </dgm:pt>
    <dgm:pt modelId="{14D89354-3C35-4B40-9893-6299C03BDF73}" type="pres">
      <dgm:prSet presAssocID="{88F84349-9258-4E90-8DA3-74AA64B5CA25}" presName="parTrans" presStyleLbl="bgSibTrans2D1" presStyleIdx="3" presStyleCnt="4"/>
      <dgm:spPr/>
    </dgm:pt>
    <dgm:pt modelId="{52096642-91BC-43BD-8496-69768053F8F7}" type="pres">
      <dgm:prSet presAssocID="{6D006D15-26E6-47A3-B231-17C47AD399C2}" presName="node" presStyleLbl="node1" presStyleIdx="3" presStyleCnt="4" custScaleX="330232" custScaleY="44631" custRadScaleRad="51227" custRadScaleInc="248496">
        <dgm:presLayoutVars>
          <dgm:bulletEnabled val="1"/>
        </dgm:presLayoutVars>
      </dgm:prSet>
      <dgm:spPr/>
    </dgm:pt>
  </dgm:ptLst>
  <dgm:cxnLst>
    <dgm:cxn modelId="{63D47B0F-25F8-413C-8008-83954BD839A2}" type="presOf" srcId="{6D006D15-26E6-47A3-B231-17C47AD399C2}" destId="{52096642-91BC-43BD-8496-69768053F8F7}" srcOrd="0" destOrd="0" presId="urn:microsoft.com/office/officeart/2005/8/layout/radial4"/>
    <dgm:cxn modelId="{24F0A917-F253-4A33-8EEB-6EE27860705D}" srcId="{C8D07C7E-E707-454F-B95A-D2DF563FBD3D}" destId="{C34D04F8-9BF0-4FC6-9E07-91D6BC934861}" srcOrd="0" destOrd="0" parTransId="{85CC7758-8B53-4E96-BA8A-E21D09159930}" sibTransId="{B5E5C3F3-4082-4CC8-9E59-6A242612BEE4}"/>
    <dgm:cxn modelId="{8588DE1F-8511-4F54-B7D6-2B6EA715FF60}" type="presOf" srcId="{C8D07C7E-E707-454F-B95A-D2DF563FBD3D}" destId="{82FC10C5-95E4-491C-8B44-F703F6E1F7EB}" srcOrd="0" destOrd="0" presId="urn:microsoft.com/office/officeart/2005/8/layout/radial4"/>
    <dgm:cxn modelId="{B5B67920-6A53-4435-9603-4791B1A0AB0A}" srcId="{C34D04F8-9BF0-4FC6-9E07-91D6BC934861}" destId="{6D006D15-26E6-47A3-B231-17C47AD399C2}" srcOrd="3" destOrd="0" parTransId="{88F84349-9258-4E90-8DA3-74AA64B5CA25}" sibTransId="{A98B0298-35DF-45E2-AAEA-09A5EBDA674D}"/>
    <dgm:cxn modelId="{D502E560-9815-46EE-AD96-E2BB5EA7D21D}" type="presOf" srcId="{88F84349-9258-4E90-8DA3-74AA64B5CA25}" destId="{14D89354-3C35-4B40-9893-6299C03BDF73}" srcOrd="0" destOrd="0" presId="urn:microsoft.com/office/officeart/2005/8/layout/radial4"/>
    <dgm:cxn modelId="{E8BB0169-418B-4D6F-872D-1C40BAB2292F}" srcId="{C8D07C7E-E707-454F-B95A-D2DF563FBD3D}" destId="{D9B996E0-DECC-4643-A6BE-C56B515FBA6D}" srcOrd="2" destOrd="0" parTransId="{C5587190-6051-4CE3-A46E-F2417C4BBF31}" sibTransId="{3AF8B2D9-9DEC-4B3D-A439-06620FE591BE}"/>
    <dgm:cxn modelId="{C086F649-02D9-4D50-983C-93477C8F2547}" type="presOf" srcId="{EE69337A-EAFF-4125-9B3B-301CCD1CFB35}" destId="{BBD24226-5829-4E71-B9BE-2611E23AD6CB}" srcOrd="0" destOrd="0" presId="urn:microsoft.com/office/officeart/2005/8/layout/radial4"/>
    <dgm:cxn modelId="{0B80A56C-2EA7-44A7-BD4A-5C020E63F939}" type="presOf" srcId="{99194A5A-69E5-4B22-816E-6D2C8F5182DA}" destId="{66AF1B18-25B1-4064-A861-8A32613BA69B}" srcOrd="0" destOrd="0" presId="urn:microsoft.com/office/officeart/2005/8/layout/radial4"/>
    <dgm:cxn modelId="{3B75FB55-B8AD-4116-B01A-996C4F07922D}" type="presOf" srcId="{7BC1F11B-EA84-4832-BFB6-449A1A156093}" destId="{72A9E112-AA6C-4479-B626-A6361EFDB66D}" srcOrd="0" destOrd="0" presId="urn:microsoft.com/office/officeart/2005/8/layout/radial4"/>
    <dgm:cxn modelId="{3F178579-1829-45BC-B61F-381D0353D667}" type="presOf" srcId="{1C9D8514-5BC4-42C5-879A-43AF68A2D052}" destId="{F19163A2-AE72-44B5-8F68-E3B1001667D5}" srcOrd="0" destOrd="0" presId="urn:microsoft.com/office/officeart/2005/8/layout/radial4"/>
    <dgm:cxn modelId="{4C81FE82-E9BB-4C99-9593-0C31ACE08229}" type="presOf" srcId="{88E0776A-43EE-43D4-BB4B-7971F69D5CDA}" destId="{F7794E8C-A194-42E9-866E-1F91C17AEC44}" srcOrd="0" destOrd="0" presId="urn:microsoft.com/office/officeart/2005/8/layout/radial4"/>
    <dgm:cxn modelId="{8A3E9986-1566-4352-8B9C-43523F0D6A2D}" srcId="{C8D07C7E-E707-454F-B95A-D2DF563FBD3D}" destId="{4FA07F34-D139-45C8-9098-4E2466ED4792}" srcOrd="1" destOrd="0" parTransId="{AFB84EF8-9959-4B83-8642-FEC451617725}" sibTransId="{965C9A84-E267-43D4-913C-082DDD74A212}"/>
    <dgm:cxn modelId="{17AA2695-84C0-4F56-90E5-6C7ABA31B7C5}" srcId="{C34D04F8-9BF0-4FC6-9E07-91D6BC934861}" destId="{88E0776A-43EE-43D4-BB4B-7971F69D5CDA}" srcOrd="2" destOrd="0" parTransId="{7BC1F11B-EA84-4832-BFB6-449A1A156093}" sibTransId="{D9C8B956-3434-4BDC-9E69-92CEF40C3917}"/>
    <dgm:cxn modelId="{778861A0-3BDF-4DC2-A38C-8CFFF5F83F30}" type="presOf" srcId="{2008AE03-2D02-428F-BA1C-E6ECC08CE580}" destId="{E78DE572-E772-421E-B9F0-BA7D134F1277}" srcOrd="0" destOrd="0" presId="urn:microsoft.com/office/officeart/2005/8/layout/radial4"/>
    <dgm:cxn modelId="{70532ABF-56CF-45DC-9E6B-817D3567D834}" type="presOf" srcId="{C34D04F8-9BF0-4FC6-9E07-91D6BC934861}" destId="{6D44D1E7-EEB9-41E3-8E40-0CD9D4DFE5A2}" srcOrd="0" destOrd="0" presId="urn:microsoft.com/office/officeart/2005/8/layout/radial4"/>
    <dgm:cxn modelId="{5FED56C5-1F61-4C5C-AF00-5AB2E7D00910}" srcId="{C34D04F8-9BF0-4FC6-9E07-91D6BC934861}" destId="{EE69337A-EAFF-4125-9B3B-301CCD1CFB35}" srcOrd="1" destOrd="0" parTransId="{1C9D8514-5BC4-42C5-879A-43AF68A2D052}" sibTransId="{801486D2-C456-42BC-829F-5204E0857C0F}"/>
    <dgm:cxn modelId="{B058C8E9-4C13-47A6-99EA-CF6F1D20DCB5}" srcId="{C34D04F8-9BF0-4FC6-9E07-91D6BC934861}" destId="{2008AE03-2D02-428F-BA1C-E6ECC08CE580}" srcOrd="0" destOrd="0" parTransId="{99194A5A-69E5-4B22-816E-6D2C8F5182DA}" sibTransId="{D4994796-7191-452D-AA69-9DAA17E67F06}"/>
    <dgm:cxn modelId="{94537DB9-240D-4E3C-B87A-5B831A4A9CDD}" type="presParOf" srcId="{82FC10C5-95E4-491C-8B44-F703F6E1F7EB}" destId="{6D44D1E7-EEB9-41E3-8E40-0CD9D4DFE5A2}" srcOrd="0" destOrd="0" presId="urn:microsoft.com/office/officeart/2005/8/layout/radial4"/>
    <dgm:cxn modelId="{3A38534B-B355-406C-9700-B594EA278D41}" type="presParOf" srcId="{82FC10C5-95E4-491C-8B44-F703F6E1F7EB}" destId="{66AF1B18-25B1-4064-A861-8A32613BA69B}" srcOrd="1" destOrd="0" presId="urn:microsoft.com/office/officeart/2005/8/layout/radial4"/>
    <dgm:cxn modelId="{5635AA66-E8C7-4216-A1D4-CDBA161E0B4B}" type="presParOf" srcId="{82FC10C5-95E4-491C-8B44-F703F6E1F7EB}" destId="{E78DE572-E772-421E-B9F0-BA7D134F1277}" srcOrd="2" destOrd="0" presId="urn:microsoft.com/office/officeart/2005/8/layout/radial4"/>
    <dgm:cxn modelId="{3A884CD9-9CE6-486B-A9F7-522C9E5B91A6}" type="presParOf" srcId="{82FC10C5-95E4-491C-8B44-F703F6E1F7EB}" destId="{F19163A2-AE72-44B5-8F68-E3B1001667D5}" srcOrd="3" destOrd="0" presId="urn:microsoft.com/office/officeart/2005/8/layout/radial4"/>
    <dgm:cxn modelId="{D562FCBC-F3E3-46DC-9901-2B2FAE9095A8}" type="presParOf" srcId="{82FC10C5-95E4-491C-8B44-F703F6E1F7EB}" destId="{BBD24226-5829-4E71-B9BE-2611E23AD6CB}" srcOrd="4" destOrd="0" presId="urn:microsoft.com/office/officeart/2005/8/layout/radial4"/>
    <dgm:cxn modelId="{84642015-5037-4A52-94A3-8D99CCABD0F6}" type="presParOf" srcId="{82FC10C5-95E4-491C-8B44-F703F6E1F7EB}" destId="{72A9E112-AA6C-4479-B626-A6361EFDB66D}" srcOrd="5" destOrd="0" presId="urn:microsoft.com/office/officeart/2005/8/layout/radial4"/>
    <dgm:cxn modelId="{0000DDFD-53E5-4773-9FD2-EFC8D0D531AA}" type="presParOf" srcId="{82FC10C5-95E4-491C-8B44-F703F6E1F7EB}" destId="{F7794E8C-A194-42E9-866E-1F91C17AEC44}" srcOrd="6" destOrd="0" presId="urn:microsoft.com/office/officeart/2005/8/layout/radial4"/>
    <dgm:cxn modelId="{66751E7D-20AD-4315-8555-ABE60F839E60}" type="presParOf" srcId="{82FC10C5-95E4-491C-8B44-F703F6E1F7EB}" destId="{14D89354-3C35-4B40-9893-6299C03BDF73}" srcOrd="7" destOrd="0" presId="urn:microsoft.com/office/officeart/2005/8/layout/radial4"/>
    <dgm:cxn modelId="{E8CFF632-06C4-430C-B1F2-036796CBDD82}" type="presParOf" srcId="{82FC10C5-95E4-491C-8B44-F703F6E1F7EB}" destId="{52096642-91BC-43BD-8496-69768053F8F7}" srcOrd="8"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1D49A0-3485-4FA7-9712-F6C2F8D0F7D9}"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nl-NL"/>
        </a:p>
      </dgm:t>
    </dgm:pt>
    <dgm:pt modelId="{01977F49-6DD2-4B09-874B-923FD4B31553}">
      <dgm:prSet phldrT="[Tekst]"/>
      <dgm:spPr/>
      <dgm:t>
        <a:bodyPr/>
        <a:lstStyle/>
        <a:p>
          <a:r>
            <a:rPr lang="nl-NL" dirty="0"/>
            <a:t>Doel 1</a:t>
          </a:r>
        </a:p>
      </dgm:t>
    </dgm:pt>
    <dgm:pt modelId="{63621DEE-62A8-4997-A01F-10C44437F3B2}" type="parTrans" cxnId="{D5FE2B1C-6495-4AEF-9595-02655C964D74}">
      <dgm:prSet/>
      <dgm:spPr/>
      <dgm:t>
        <a:bodyPr/>
        <a:lstStyle/>
        <a:p>
          <a:endParaRPr lang="nl-NL"/>
        </a:p>
      </dgm:t>
    </dgm:pt>
    <dgm:pt modelId="{3CA5C12A-DEC8-4719-A7B0-592681C9EB01}" type="sibTrans" cxnId="{D5FE2B1C-6495-4AEF-9595-02655C964D74}">
      <dgm:prSet/>
      <dgm:spPr/>
      <dgm:t>
        <a:bodyPr/>
        <a:lstStyle/>
        <a:p>
          <a:endParaRPr lang="nl-NL"/>
        </a:p>
      </dgm:t>
    </dgm:pt>
    <dgm:pt modelId="{2D93E2B2-BCA1-4FC2-B580-9B12C74C4686}">
      <dgm:prSet phldrT="[Tekst]"/>
      <dgm:spPr/>
      <dgm:t>
        <a:bodyPr/>
        <a:lstStyle/>
        <a:p>
          <a:r>
            <a:rPr lang="nl-NL" dirty="0"/>
            <a:t>Doel 2</a:t>
          </a:r>
        </a:p>
      </dgm:t>
    </dgm:pt>
    <dgm:pt modelId="{F137CD89-7FCD-435F-889C-41A9B3F4B754}" type="parTrans" cxnId="{1A405574-1435-4FEC-B3FD-66FC6E5D1981}">
      <dgm:prSet/>
      <dgm:spPr/>
      <dgm:t>
        <a:bodyPr/>
        <a:lstStyle/>
        <a:p>
          <a:endParaRPr lang="nl-NL"/>
        </a:p>
      </dgm:t>
    </dgm:pt>
    <dgm:pt modelId="{138484AF-919D-4B29-88BF-0542864CF4CE}" type="sibTrans" cxnId="{1A405574-1435-4FEC-B3FD-66FC6E5D1981}">
      <dgm:prSet/>
      <dgm:spPr/>
      <dgm:t>
        <a:bodyPr/>
        <a:lstStyle/>
        <a:p>
          <a:endParaRPr lang="nl-NL"/>
        </a:p>
      </dgm:t>
    </dgm:pt>
    <dgm:pt modelId="{058971F9-A458-47EC-AE69-AEC3ABF48DE4}">
      <dgm:prSet phldrT="[Tekst]"/>
      <dgm:spPr/>
      <dgm:t>
        <a:bodyPr/>
        <a:lstStyle/>
        <a:p>
          <a:r>
            <a:rPr lang="nl-NL" dirty="0"/>
            <a:t>Doel 3</a:t>
          </a:r>
        </a:p>
      </dgm:t>
    </dgm:pt>
    <dgm:pt modelId="{C4F1A187-FB8F-4629-B197-6425C312DA45}" type="parTrans" cxnId="{2F86883A-1212-4227-94AC-3F095919BC4B}">
      <dgm:prSet/>
      <dgm:spPr/>
      <dgm:t>
        <a:bodyPr/>
        <a:lstStyle/>
        <a:p>
          <a:endParaRPr lang="nl-NL"/>
        </a:p>
      </dgm:t>
    </dgm:pt>
    <dgm:pt modelId="{4E5BA431-496C-4BD0-9933-CBD3E846B3DD}" type="sibTrans" cxnId="{2F86883A-1212-4227-94AC-3F095919BC4B}">
      <dgm:prSet/>
      <dgm:spPr/>
      <dgm:t>
        <a:bodyPr/>
        <a:lstStyle/>
        <a:p>
          <a:endParaRPr lang="nl-NL"/>
        </a:p>
      </dgm:t>
    </dgm:pt>
    <dgm:pt modelId="{3B6CC993-73FE-4B9D-BDFF-108DB7F3A325}" type="pres">
      <dgm:prSet presAssocID="{051D49A0-3485-4FA7-9712-F6C2F8D0F7D9}" presName="rootnode" presStyleCnt="0">
        <dgm:presLayoutVars>
          <dgm:chMax/>
          <dgm:chPref/>
          <dgm:dir/>
          <dgm:animLvl val="lvl"/>
        </dgm:presLayoutVars>
      </dgm:prSet>
      <dgm:spPr/>
    </dgm:pt>
    <dgm:pt modelId="{F5459ADA-57A3-48D0-85A9-6A177CE995D2}" type="pres">
      <dgm:prSet presAssocID="{01977F49-6DD2-4B09-874B-923FD4B31553}" presName="composite" presStyleCnt="0"/>
      <dgm:spPr/>
    </dgm:pt>
    <dgm:pt modelId="{FFACFC52-38C9-4EC1-BB94-1BCE5B8329E9}" type="pres">
      <dgm:prSet presAssocID="{01977F49-6DD2-4B09-874B-923FD4B31553}" presName="LShape" presStyleLbl="alignNode1" presStyleIdx="0" presStyleCnt="5"/>
      <dgm:spPr/>
    </dgm:pt>
    <dgm:pt modelId="{98EC089F-B486-4428-9E5D-1CD35CE2ECEB}" type="pres">
      <dgm:prSet presAssocID="{01977F49-6DD2-4B09-874B-923FD4B31553}" presName="ParentText" presStyleLbl="revTx" presStyleIdx="0" presStyleCnt="3">
        <dgm:presLayoutVars>
          <dgm:chMax val="0"/>
          <dgm:chPref val="0"/>
          <dgm:bulletEnabled val="1"/>
        </dgm:presLayoutVars>
      </dgm:prSet>
      <dgm:spPr/>
    </dgm:pt>
    <dgm:pt modelId="{57E96E7A-0778-442F-9F03-7C0F37370B9A}" type="pres">
      <dgm:prSet presAssocID="{01977F49-6DD2-4B09-874B-923FD4B31553}" presName="Triangle" presStyleLbl="alignNode1" presStyleIdx="1" presStyleCnt="5"/>
      <dgm:spPr/>
    </dgm:pt>
    <dgm:pt modelId="{5AF11C2C-1A48-43D0-A359-49C170ECDC8E}" type="pres">
      <dgm:prSet presAssocID="{3CA5C12A-DEC8-4719-A7B0-592681C9EB01}" presName="sibTrans" presStyleCnt="0"/>
      <dgm:spPr/>
    </dgm:pt>
    <dgm:pt modelId="{D12F22CF-D3EB-470C-A496-8709AD116EF2}" type="pres">
      <dgm:prSet presAssocID="{3CA5C12A-DEC8-4719-A7B0-592681C9EB01}" presName="space" presStyleCnt="0"/>
      <dgm:spPr/>
    </dgm:pt>
    <dgm:pt modelId="{F3C2C55E-BFFB-48C8-A867-DCEF16D5D797}" type="pres">
      <dgm:prSet presAssocID="{2D93E2B2-BCA1-4FC2-B580-9B12C74C4686}" presName="composite" presStyleCnt="0"/>
      <dgm:spPr/>
    </dgm:pt>
    <dgm:pt modelId="{06165628-BEC9-4E9A-8E35-38AB59FC7E29}" type="pres">
      <dgm:prSet presAssocID="{2D93E2B2-BCA1-4FC2-B580-9B12C74C4686}" presName="LShape" presStyleLbl="alignNode1" presStyleIdx="2" presStyleCnt="5"/>
      <dgm:spPr/>
    </dgm:pt>
    <dgm:pt modelId="{AF21D9D5-9BB3-4A45-9CBD-D3AAC0116EDA}" type="pres">
      <dgm:prSet presAssocID="{2D93E2B2-BCA1-4FC2-B580-9B12C74C4686}" presName="ParentText" presStyleLbl="revTx" presStyleIdx="1" presStyleCnt="3">
        <dgm:presLayoutVars>
          <dgm:chMax val="0"/>
          <dgm:chPref val="0"/>
          <dgm:bulletEnabled val="1"/>
        </dgm:presLayoutVars>
      </dgm:prSet>
      <dgm:spPr/>
    </dgm:pt>
    <dgm:pt modelId="{E5C1D503-1A6D-448B-B16E-168083A8C56A}" type="pres">
      <dgm:prSet presAssocID="{2D93E2B2-BCA1-4FC2-B580-9B12C74C4686}" presName="Triangle" presStyleLbl="alignNode1" presStyleIdx="3" presStyleCnt="5"/>
      <dgm:spPr/>
    </dgm:pt>
    <dgm:pt modelId="{6DD85BC8-2383-46D6-8FED-AC5F856915FC}" type="pres">
      <dgm:prSet presAssocID="{138484AF-919D-4B29-88BF-0542864CF4CE}" presName="sibTrans" presStyleCnt="0"/>
      <dgm:spPr/>
    </dgm:pt>
    <dgm:pt modelId="{ACC15DAC-4722-4884-8867-F2D280F83CEE}" type="pres">
      <dgm:prSet presAssocID="{138484AF-919D-4B29-88BF-0542864CF4CE}" presName="space" presStyleCnt="0"/>
      <dgm:spPr/>
    </dgm:pt>
    <dgm:pt modelId="{8388F3E6-24B8-45DB-A535-71B048AA1674}" type="pres">
      <dgm:prSet presAssocID="{058971F9-A458-47EC-AE69-AEC3ABF48DE4}" presName="composite" presStyleCnt="0"/>
      <dgm:spPr/>
    </dgm:pt>
    <dgm:pt modelId="{FAE22C4E-7861-461D-9979-5D143CD04DD7}" type="pres">
      <dgm:prSet presAssocID="{058971F9-A458-47EC-AE69-AEC3ABF48DE4}" presName="LShape" presStyleLbl="alignNode1" presStyleIdx="4" presStyleCnt="5"/>
      <dgm:spPr/>
    </dgm:pt>
    <dgm:pt modelId="{2B7AD1DC-3FBD-4BB5-A50B-E1A66DE9673C}" type="pres">
      <dgm:prSet presAssocID="{058971F9-A458-47EC-AE69-AEC3ABF48DE4}" presName="ParentText" presStyleLbl="revTx" presStyleIdx="2" presStyleCnt="3">
        <dgm:presLayoutVars>
          <dgm:chMax val="0"/>
          <dgm:chPref val="0"/>
          <dgm:bulletEnabled val="1"/>
        </dgm:presLayoutVars>
      </dgm:prSet>
      <dgm:spPr/>
    </dgm:pt>
  </dgm:ptLst>
  <dgm:cxnLst>
    <dgm:cxn modelId="{D5FE2B1C-6495-4AEF-9595-02655C964D74}" srcId="{051D49A0-3485-4FA7-9712-F6C2F8D0F7D9}" destId="{01977F49-6DD2-4B09-874B-923FD4B31553}" srcOrd="0" destOrd="0" parTransId="{63621DEE-62A8-4997-A01F-10C44437F3B2}" sibTransId="{3CA5C12A-DEC8-4719-A7B0-592681C9EB01}"/>
    <dgm:cxn modelId="{C3102532-3208-4774-8654-ADEC039462FA}" type="presOf" srcId="{01977F49-6DD2-4B09-874B-923FD4B31553}" destId="{98EC089F-B486-4428-9E5D-1CD35CE2ECEB}" srcOrd="0" destOrd="0" presId="urn:microsoft.com/office/officeart/2009/3/layout/StepUpProcess"/>
    <dgm:cxn modelId="{F5B79035-0924-405A-9994-DD7B4DA29EF8}" type="presOf" srcId="{051D49A0-3485-4FA7-9712-F6C2F8D0F7D9}" destId="{3B6CC993-73FE-4B9D-BDFF-108DB7F3A325}" srcOrd="0" destOrd="0" presId="urn:microsoft.com/office/officeart/2009/3/layout/StepUpProcess"/>
    <dgm:cxn modelId="{2F86883A-1212-4227-94AC-3F095919BC4B}" srcId="{051D49A0-3485-4FA7-9712-F6C2F8D0F7D9}" destId="{058971F9-A458-47EC-AE69-AEC3ABF48DE4}" srcOrd="2" destOrd="0" parTransId="{C4F1A187-FB8F-4629-B197-6425C312DA45}" sibTransId="{4E5BA431-496C-4BD0-9933-CBD3E846B3DD}"/>
    <dgm:cxn modelId="{C00AC460-09DF-400B-9C95-46C1899B8227}" type="presOf" srcId="{058971F9-A458-47EC-AE69-AEC3ABF48DE4}" destId="{2B7AD1DC-3FBD-4BB5-A50B-E1A66DE9673C}" srcOrd="0" destOrd="0" presId="urn:microsoft.com/office/officeart/2009/3/layout/StepUpProcess"/>
    <dgm:cxn modelId="{1A405574-1435-4FEC-B3FD-66FC6E5D1981}" srcId="{051D49A0-3485-4FA7-9712-F6C2F8D0F7D9}" destId="{2D93E2B2-BCA1-4FC2-B580-9B12C74C4686}" srcOrd="1" destOrd="0" parTransId="{F137CD89-7FCD-435F-889C-41A9B3F4B754}" sibTransId="{138484AF-919D-4B29-88BF-0542864CF4CE}"/>
    <dgm:cxn modelId="{1B81F17D-F88A-4C61-AA1A-851243F1778C}" type="presOf" srcId="{2D93E2B2-BCA1-4FC2-B580-9B12C74C4686}" destId="{AF21D9D5-9BB3-4A45-9CBD-D3AAC0116EDA}" srcOrd="0" destOrd="0" presId="urn:microsoft.com/office/officeart/2009/3/layout/StepUpProcess"/>
    <dgm:cxn modelId="{0441A780-854D-4032-852A-1DA4F2714FEA}" type="presParOf" srcId="{3B6CC993-73FE-4B9D-BDFF-108DB7F3A325}" destId="{F5459ADA-57A3-48D0-85A9-6A177CE995D2}" srcOrd="0" destOrd="0" presId="urn:microsoft.com/office/officeart/2009/3/layout/StepUpProcess"/>
    <dgm:cxn modelId="{6DE5045B-744A-4AEC-B510-FB9666FCBCEF}" type="presParOf" srcId="{F5459ADA-57A3-48D0-85A9-6A177CE995D2}" destId="{FFACFC52-38C9-4EC1-BB94-1BCE5B8329E9}" srcOrd="0" destOrd="0" presId="urn:microsoft.com/office/officeart/2009/3/layout/StepUpProcess"/>
    <dgm:cxn modelId="{17C1CCED-2238-49DA-BA1C-D4EBCB6AC8E2}" type="presParOf" srcId="{F5459ADA-57A3-48D0-85A9-6A177CE995D2}" destId="{98EC089F-B486-4428-9E5D-1CD35CE2ECEB}" srcOrd="1" destOrd="0" presId="urn:microsoft.com/office/officeart/2009/3/layout/StepUpProcess"/>
    <dgm:cxn modelId="{C218B397-9FCF-4E51-AEB6-B2B0E1EB419D}" type="presParOf" srcId="{F5459ADA-57A3-48D0-85A9-6A177CE995D2}" destId="{57E96E7A-0778-442F-9F03-7C0F37370B9A}" srcOrd="2" destOrd="0" presId="urn:microsoft.com/office/officeart/2009/3/layout/StepUpProcess"/>
    <dgm:cxn modelId="{55EB1CEF-20F9-4AD1-9392-B87C202EF68C}" type="presParOf" srcId="{3B6CC993-73FE-4B9D-BDFF-108DB7F3A325}" destId="{5AF11C2C-1A48-43D0-A359-49C170ECDC8E}" srcOrd="1" destOrd="0" presId="urn:microsoft.com/office/officeart/2009/3/layout/StepUpProcess"/>
    <dgm:cxn modelId="{FA3906A5-5250-400D-A9CC-0FA58B766D6D}" type="presParOf" srcId="{5AF11C2C-1A48-43D0-A359-49C170ECDC8E}" destId="{D12F22CF-D3EB-470C-A496-8709AD116EF2}" srcOrd="0" destOrd="0" presId="urn:microsoft.com/office/officeart/2009/3/layout/StepUpProcess"/>
    <dgm:cxn modelId="{BD926F15-CFC6-47DB-A9C7-EEB6D8FFB223}" type="presParOf" srcId="{3B6CC993-73FE-4B9D-BDFF-108DB7F3A325}" destId="{F3C2C55E-BFFB-48C8-A867-DCEF16D5D797}" srcOrd="2" destOrd="0" presId="urn:microsoft.com/office/officeart/2009/3/layout/StepUpProcess"/>
    <dgm:cxn modelId="{2039B58A-DE44-4637-ABB9-9D8F2C2F71D4}" type="presParOf" srcId="{F3C2C55E-BFFB-48C8-A867-DCEF16D5D797}" destId="{06165628-BEC9-4E9A-8E35-38AB59FC7E29}" srcOrd="0" destOrd="0" presId="urn:microsoft.com/office/officeart/2009/3/layout/StepUpProcess"/>
    <dgm:cxn modelId="{A41724AC-82B0-4D93-A835-257281170B2F}" type="presParOf" srcId="{F3C2C55E-BFFB-48C8-A867-DCEF16D5D797}" destId="{AF21D9D5-9BB3-4A45-9CBD-D3AAC0116EDA}" srcOrd="1" destOrd="0" presId="urn:microsoft.com/office/officeart/2009/3/layout/StepUpProcess"/>
    <dgm:cxn modelId="{A80BE783-835B-48A7-B260-8BDD4C0E7AE1}" type="presParOf" srcId="{F3C2C55E-BFFB-48C8-A867-DCEF16D5D797}" destId="{E5C1D503-1A6D-448B-B16E-168083A8C56A}" srcOrd="2" destOrd="0" presId="urn:microsoft.com/office/officeart/2009/3/layout/StepUpProcess"/>
    <dgm:cxn modelId="{8295B77B-46DD-4D0D-8D13-C0AEFCF8646A}" type="presParOf" srcId="{3B6CC993-73FE-4B9D-BDFF-108DB7F3A325}" destId="{6DD85BC8-2383-46D6-8FED-AC5F856915FC}" srcOrd="3" destOrd="0" presId="urn:microsoft.com/office/officeart/2009/3/layout/StepUpProcess"/>
    <dgm:cxn modelId="{028716D3-42D4-4999-A10A-B85B78DA24F4}" type="presParOf" srcId="{6DD85BC8-2383-46D6-8FED-AC5F856915FC}" destId="{ACC15DAC-4722-4884-8867-F2D280F83CEE}" srcOrd="0" destOrd="0" presId="urn:microsoft.com/office/officeart/2009/3/layout/StepUpProcess"/>
    <dgm:cxn modelId="{55AE7EB5-EFA9-4172-B8FC-EE4F5A27B01B}" type="presParOf" srcId="{3B6CC993-73FE-4B9D-BDFF-108DB7F3A325}" destId="{8388F3E6-24B8-45DB-A535-71B048AA1674}" srcOrd="4" destOrd="0" presId="urn:microsoft.com/office/officeart/2009/3/layout/StepUpProcess"/>
    <dgm:cxn modelId="{E8FB124D-A7E7-4F9A-A4EA-9C7000FE3EBA}" type="presParOf" srcId="{8388F3E6-24B8-45DB-A535-71B048AA1674}" destId="{FAE22C4E-7861-461D-9979-5D143CD04DD7}" srcOrd="0" destOrd="0" presId="urn:microsoft.com/office/officeart/2009/3/layout/StepUpProcess"/>
    <dgm:cxn modelId="{4FD3087E-1A12-4E03-9364-3D36C1C3DE34}" type="presParOf" srcId="{8388F3E6-24B8-45DB-A535-71B048AA1674}" destId="{2B7AD1DC-3FBD-4BB5-A50B-E1A66DE9673C}"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1F2432-4461-49AE-9112-EAE91E6ABB59}" type="doc">
      <dgm:prSet loTypeId="urn:microsoft.com/office/officeart/2009/layout/CircleArrowProcess" loCatId="cycle" qsTypeId="urn:microsoft.com/office/officeart/2005/8/quickstyle/simple1" qsCatId="simple" csTypeId="urn:microsoft.com/office/officeart/2005/8/colors/colorful4" csCatId="colorful" phldr="1"/>
      <dgm:spPr/>
      <dgm:t>
        <a:bodyPr/>
        <a:lstStyle/>
        <a:p>
          <a:endParaRPr lang="nl-NL"/>
        </a:p>
      </dgm:t>
    </dgm:pt>
    <dgm:pt modelId="{BF97F8F6-8504-4A62-87F1-77AC89A7CF8E}">
      <dgm:prSet phldrT="[Tekst]"/>
      <dgm:spPr/>
      <dgm:t>
        <a:bodyPr/>
        <a:lstStyle/>
        <a:p>
          <a:r>
            <a:rPr lang="nl-NL" dirty="0"/>
            <a:t>leesdoelen</a:t>
          </a:r>
        </a:p>
      </dgm:t>
    </dgm:pt>
    <dgm:pt modelId="{AE752897-C6D1-49AB-8A46-115AF495199F}" type="parTrans" cxnId="{E4757EAD-3E2C-4C35-8F9D-7385F8773CF2}">
      <dgm:prSet/>
      <dgm:spPr/>
      <dgm:t>
        <a:bodyPr/>
        <a:lstStyle/>
        <a:p>
          <a:endParaRPr lang="nl-NL"/>
        </a:p>
      </dgm:t>
    </dgm:pt>
    <dgm:pt modelId="{B39B2730-B9FF-4BAA-8E67-55995A31B12F}" type="sibTrans" cxnId="{E4757EAD-3E2C-4C35-8F9D-7385F8773CF2}">
      <dgm:prSet/>
      <dgm:spPr/>
      <dgm:t>
        <a:bodyPr/>
        <a:lstStyle/>
        <a:p>
          <a:endParaRPr lang="nl-NL"/>
        </a:p>
      </dgm:t>
    </dgm:pt>
    <dgm:pt modelId="{D8C4153E-05D9-4663-A7A5-E5E00C4BC931}">
      <dgm:prSet phldrT="[Tekst]"/>
      <dgm:spPr/>
      <dgm:t>
        <a:bodyPr/>
        <a:lstStyle/>
        <a:p>
          <a:r>
            <a:rPr lang="nl-NL" dirty="0"/>
            <a:t>schrijfdoelen</a:t>
          </a:r>
        </a:p>
      </dgm:t>
    </dgm:pt>
    <dgm:pt modelId="{30C53758-FE0D-475F-A7C0-BD1138020A8A}" type="parTrans" cxnId="{ED09893B-D81D-409E-A9AA-E1472C8E9B56}">
      <dgm:prSet/>
      <dgm:spPr/>
      <dgm:t>
        <a:bodyPr/>
        <a:lstStyle/>
        <a:p>
          <a:endParaRPr lang="nl-NL"/>
        </a:p>
      </dgm:t>
    </dgm:pt>
    <dgm:pt modelId="{D2B1951A-2233-4634-9651-69487B6A8A53}" type="sibTrans" cxnId="{ED09893B-D81D-409E-A9AA-E1472C8E9B56}">
      <dgm:prSet/>
      <dgm:spPr/>
      <dgm:t>
        <a:bodyPr/>
        <a:lstStyle/>
        <a:p>
          <a:endParaRPr lang="nl-NL"/>
        </a:p>
      </dgm:t>
    </dgm:pt>
    <dgm:pt modelId="{B5B7BB85-2A33-43F2-B175-4402A00C3888}">
      <dgm:prSet phldrT="[Tekst]"/>
      <dgm:spPr/>
      <dgm:t>
        <a:bodyPr/>
        <a:lstStyle/>
        <a:p>
          <a:r>
            <a:rPr lang="nl-NL" dirty="0"/>
            <a:t>mondeling</a:t>
          </a:r>
        </a:p>
      </dgm:t>
    </dgm:pt>
    <dgm:pt modelId="{DFB753C5-FDFC-4AF0-A58D-88BB0DF918EA}" type="parTrans" cxnId="{88218F7E-FD33-48EB-B28B-F3C9096D55D3}">
      <dgm:prSet/>
      <dgm:spPr/>
      <dgm:t>
        <a:bodyPr/>
        <a:lstStyle/>
        <a:p>
          <a:endParaRPr lang="nl-NL"/>
        </a:p>
      </dgm:t>
    </dgm:pt>
    <dgm:pt modelId="{31E543A9-1595-4F9B-A74C-6626C8A1064B}" type="sibTrans" cxnId="{88218F7E-FD33-48EB-B28B-F3C9096D55D3}">
      <dgm:prSet/>
      <dgm:spPr/>
      <dgm:t>
        <a:bodyPr/>
        <a:lstStyle/>
        <a:p>
          <a:endParaRPr lang="nl-NL"/>
        </a:p>
      </dgm:t>
    </dgm:pt>
    <dgm:pt modelId="{6FF0A149-C8AF-4426-99E4-999473F2AC3E}" type="pres">
      <dgm:prSet presAssocID="{6C1F2432-4461-49AE-9112-EAE91E6ABB59}" presName="Name0" presStyleCnt="0">
        <dgm:presLayoutVars>
          <dgm:chMax val="7"/>
          <dgm:chPref val="7"/>
          <dgm:dir/>
          <dgm:animLvl val="lvl"/>
        </dgm:presLayoutVars>
      </dgm:prSet>
      <dgm:spPr/>
    </dgm:pt>
    <dgm:pt modelId="{8E9F6913-2607-44C1-AE4C-28D24090C524}" type="pres">
      <dgm:prSet presAssocID="{BF97F8F6-8504-4A62-87F1-77AC89A7CF8E}" presName="Accent1" presStyleCnt="0"/>
      <dgm:spPr/>
    </dgm:pt>
    <dgm:pt modelId="{DA304F48-5510-4190-9645-AAB63781DB4D}" type="pres">
      <dgm:prSet presAssocID="{BF97F8F6-8504-4A62-87F1-77AC89A7CF8E}" presName="Accent" presStyleLbl="node1" presStyleIdx="0" presStyleCnt="3"/>
      <dgm:spPr/>
    </dgm:pt>
    <dgm:pt modelId="{33A7506B-BC64-40F7-A2C9-4B55CDD4A810}" type="pres">
      <dgm:prSet presAssocID="{BF97F8F6-8504-4A62-87F1-77AC89A7CF8E}" presName="Parent1" presStyleLbl="revTx" presStyleIdx="0" presStyleCnt="3">
        <dgm:presLayoutVars>
          <dgm:chMax val="1"/>
          <dgm:chPref val="1"/>
          <dgm:bulletEnabled val="1"/>
        </dgm:presLayoutVars>
      </dgm:prSet>
      <dgm:spPr/>
    </dgm:pt>
    <dgm:pt modelId="{13943698-5A41-4693-B7A6-60BA61994DEA}" type="pres">
      <dgm:prSet presAssocID="{D8C4153E-05D9-4663-A7A5-E5E00C4BC931}" presName="Accent2" presStyleCnt="0"/>
      <dgm:spPr/>
    </dgm:pt>
    <dgm:pt modelId="{18BEE4AC-C7F7-4F0D-93CC-C9448DFDAF4C}" type="pres">
      <dgm:prSet presAssocID="{D8C4153E-05D9-4663-A7A5-E5E00C4BC931}" presName="Accent" presStyleLbl="node1" presStyleIdx="1" presStyleCnt="3"/>
      <dgm:spPr/>
    </dgm:pt>
    <dgm:pt modelId="{7F09A14D-B180-49AB-9DEA-17726700CC19}" type="pres">
      <dgm:prSet presAssocID="{D8C4153E-05D9-4663-A7A5-E5E00C4BC931}" presName="Parent2" presStyleLbl="revTx" presStyleIdx="1" presStyleCnt="3">
        <dgm:presLayoutVars>
          <dgm:chMax val="1"/>
          <dgm:chPref val="1"/>
          <dgm:bulletEnabled val="1"/>
        </dgm:presLayoutVars>
      </dgm:prSet>
      <dgm:spPr/>
    </dgm:pt>
    <dgm:pt modelId="{17799B63-BC78-40FF-81DE-E78D879BCAEB}" type="pres">
      <dgm:prSet presAssocID="{B5B7BB85-2A33-43F2-B175-4402A00C3888}" presName="Accent3" presStyleCnt="0"/>
      <dgm:spPr/>
    </dgm:pt>
    <dgm:pt modelId="{804D216A-DD66-44A3-9DC0-DC8BB3EC1D9F}" type="pres">
      <dgm:prSet presAssocID="{B5B7BB85-2A33-43F2-B175-4402A00C3888}" presName="Accent" presStyleLbl="node1" presStyleIdx="2" presStyleCnt="3"/>
      <dgm:spPr/>
    </dgm:pt>
    <dgm:pt modelId="{CE4E5C7C-7334-4C72-AE1D-3B7C4AB60631}" type="pres">
      <dgm:prSet presAssocID="{B5B7BB85-2A33-43F2-B175-4402A00C3888}" presName="Parent3" presStyleLbl="revTx" presStyleIdx="2" presStyleCnt="3">
        <dgm:presLayoutVars>
          <dgm:chMax val="1"/>
          <dgm:chPref val="1"/>
          <dgm:bulletEnabled val="1"/>
        </dgm:presLayoutVars>
      </dgm:prSet>
      <dgm:spPr/>
    </dgm:pt>
  </dgm:ptLst>
  <dgm:cxnLst>
    <dgm:cxn modelId="{C002C402-3BED-42D6-9570-70DF22E8CAD3}" type="presOf" srcId="{6C1F2432-4461-49AE-9112-EAE91E6ABB59}" destId="{6FF0A149-C8AF-4426-99E4-999473F2AC3E}" srcOrd="0" destOrd="0" presId="urn:microsoft.com/office/officeart/2009/layout/CircleArrowProcess"/>
    <dgm:cxn modelId="{47D4BB1E-4563-4942-8CB7-97543CF63AEF}" type="presOf" srcId="{BF97F8F6-8504-4A62-87F1-77AC89A7CF8E}" destId="{33A7506B-BC64-40F7-A2C9-4B55CDD4A810}" srcOrd="0" destOrd="0" presId="urn:microsoft.com/office/officeart/2009/layout/CircleArrowProcess"/>
    <dgm:cxn modelId="{ED09893B-D81D-409E-A9AA-E1472C8E9B56}" srcId="{6C1F2432-4461-49AE-9112-EAE91E6ABB59}" destId="{D8C4153E-05D9-4663-A7A5-E5E00C4BC931}" srcOrd="1" destOrd="0" parTransId="{30C53758-FE0D-475F-A7C0-BD1138020A8A}" sibTransId="{D2B1951A-2233-4634-9651-69487B6A8A53}"/>
    <dgm:cxn modelId="{88218F7E-FD33-48EB-B28B-F3C9096D55D3}" srcId="{6C1F2432-4461-49AE-9112-EAE91E6ABB59}" destId="{B5B7BB85-2A33-43F2-B175-4402A00C3888}" srcOrd="2" destOrd="0" parTransId="{DFB753C5-FDFC-4AF0-A58D-88BB0DF918EA}" sibTransId="{31E543A9-1595-4F9B-A74C-6626C8A1064B}"/>
    <dgm:cxn modelId="{2F828B8B-2D6F-4A3E-8A29-1F7C3A1F344A}" type="presOf" srcId="{D8C4153E-05D9-4663-A7A5-E5E00C4BC931}" destId="{7F09A14D-B180-49AB-9DEA-17726700CC19}" srcOrd="0" destOrd="0" presId="urn:microsoft.com/office/officeart/2009/layout/CircleArrowProcess"/>
    <dgm:cxn modelId="{E4757EAD-3E2C-4C35-8F9D-7385F8773CF2}" srcId="{6C1F2432-4461-49AE-9112-EAE91E6ABB59}" destId="{BF97F8F6-8504-4A62-87F1-77AC89A7CF8E}" srcOrd="0" destOrd="0" parTransId="{AE752897-C6D1-49AB-8A46-115AF495199F}" sibTransId="{B39B2730-B9FF-4BAA-8E67-55995A31B12F}"/>
    <dgm:cxn modelId="{FDBFA6FA-3C11-4D5C-93F2-D9FBEF59C279}" type="presOf" srcId="{B5B7BB85-2A33-43F2-B175-4402A00C3888}" destId="{CE4E5C7C-7334-4C72-AE1D-3B7C4AB60631}" srcOrd="0" destOrd="0" presId="urn:microsoft.com/office/officeart/2009/layout/CircleArrowProcess"/>
    <dgm:cxn modelId="{90C03E48-772E-413C-BD4C-1990C7D34F46}" type="presParOf" srcId="{6FF0A149-C8AF-4426-99E4-999473F2AC3E}" destId="{8E9F6913-2607-44C1-AE4C-28D24090C524}" srcOrd="0" destOrd="0" presId="urn:microsoft.com/office/officeart/2009/layout/CircleArrowProcess"/>
    <dgm:cxn modelId="{C348D7DD-2F18-4941-B45A-DE94F108F45D}" type="presParOf" srcId="{8E9F6913-2607-44C1-AE4C-28D24090C524}" destId="{DA304F48-5510-4190-9645-AAB63781DB4D}" srcOrd="0" destOrd="0" presId="urn:microsoft.com/office/officeart/2009/layout/CircleArrowProcess"/>
    <dgm:cxn modelId="{7518A9E4-08DC-4ABD-967F-21AE4773FACD}" type="presParOf" srcId="{6FF0A149-C8AF-4426-99E4-999473F2AC3E}" destId="{33A7506B-BC64-40F7-A2C9-4B55CDD4A810}" srcOrd="1" destOrd="0" presId="urn:microsoft.com/office/officeart/2009/layout/CircleArrowProcess"/>
    <dgm:cxn modelId="{BB4E9D75-AF72-412B-B801-0ED00BC7632C}" type="presParOf" srcId="{6FF0A149-C8AF-4426-99E4-999473F2AC3E}" destId="{13943698-5A41-4693-B7A6-60BA61994DEA}" srcOrd="2" destOrd="0" presId="urn:microsoft.com/office/officeart/2009/layout/CircleArrowProcess"/>
    <dgm:cxn modelId="{6B4DF73F-1FAD-4118-AB04-AE76DCD770E1}" type="presParOf" srcId="{13943698-5A41-4693-B7A6-60BA61994DEA}" destId="{18BEE4AC-C7F7-4F0D-93CC-C9448DFDAF4C}" srcOrd="0" destOrd="0" presId="urn:microsoft.com/office/officeart/2009/layout/CircleArrowProcess"/>
    <dgm:cxn modelId="{5E337EB2-1997-4512-85ED-49479E6A09B1}" type="presParOf" srcId="{6FF0A149-C8AF-4426-99E4-999473F2AC3E}" destId="{7F09A14D-B180-49AB-9DEA-17726700CC19}" srcOrd="3" destOrd="0" presId="urn:microsoft.com/office/officeart/2009/layout/CircleArrowProcess"/>
    <dgm:cxn modelId="{4514935F-507A-471D-B586-209A1C7166A5}" type="presParOf" srcId="{6FF0A149-C8AF-4426-99E4-999473F2AC3E}" destId="{17799B63-BC78-40FF-81DE-E78D879BCAEB}" srcOrd="4" destOrd="0" presId="urn:microsoft.com/office/officeart/2009/layout/CircleArrowProcess"/>
    <dgm:cxn modelId="{ED4921EB-1645-4E0D-9AD6-699C8F5F5313}" type="presParOf" srcId="{17799B63-BC78-40FF-81DE-E78D879BCAEB}" destId="{804D216A-DD66-44A3-9DC0-DC8BB3EC1D9F}" srcOrd="0" destOrd="0" presId="urn:microsoft.com/office/officeart/2009/layout/CircleArrowProcess"/>
    <dgm:cxn modelId="{6C03A80E-2CA9-4B29-A27C-509B5D67647F}" type="presParOf" srcId="{6FF0A149-C8AF-4426-99E4-999473F2AC3E}" destId="{CE4E5C7C-7334-4C72-AE1D-3B7C4AB60631}" srcOrd="5" destOrd="0" presId="urn:microsoft.com/office/officeart/2009/layout/CircleArrowProces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7D7C3E-D45A-4C08-8E9B-BD5244009C7F}" type="doc">
      <dgm:prSet loTypeId="urn:microsoft.com/office/officeart/2005/8/layout/gear1" loCatId="cycle" qsTypeId="urn:microsoft.com/office/officeart/2005/8/quickstyle/simple1" qsCatId="simple" csTypeId="urn:microsoft.com/office/officeart/2005/8/colors/colorful4" csCatId="colorful" phldr="1"/>
      <dgm:spPr/>
    </dgm:pt>
    <dgm:pt modelId="{25B873DF-35B4-47FE-98F4-20D363E742AD}">
      <dgm:prSet phldrT="[Tekst]"/>
      <dgm:spPr/>
      <dgm:t>
        <a:bodyPr/>
        <a:lstStyle/>
        <a:p>
          <a:r>
            <a:rPr lang="nl-NL" dirty="0"/>
            <a:t>De wereld</a:t>
          </a:r>
        </a:p>
      </dgm:t>
    </dgm:pt>
    <dgm:pt modelId="{7D343FF4-0099-4FA1-A509-1613236206FE}" type="parTrans" cxnId="{E375050A-1D59-4BAD-BFF4-E59034C41D22}">
      <dgm:prSet/>
      <dgm:spPr/>
      <dgm:t>
        <a:bodyPr/>
        <a:lstStyle/>
        <a:p>
          <a:endParaRPr lang="nl-NL"/>
        </a:p>
      </dgm:t>
    </dgm:pt>
    <dgm:pt modelId="{8A4D0732-ADF6-436F-BF97-74CDC50664F4}" type="sibTrans" cxnId="{E375050A-1D59-4BAD-BFF4-E59034C41D22}">
      <dgm:prSet/>
      <dgm:spPr/>
      <dgm:t>
        <a:bodyPr/>
        <a:lstStyle/>
        <a:p>
          <a:endParaRPr lang="nl-NL"/>
        </a:p>
      </dgm:t>
    </dgm:pt>
    <dgm:pt modelId="{9490BC2C-EFAB-4EB2-BE21-B5987198F784}">
      <dgm:prSet phldrT="[Tekst]"/>
      <dgm:spPr/>
      <dgm:t>
        <a:bodyPr/>
        <a:lstStyle/>
        <a:p>
          <a:r>
            <a:rPr lang="nl-NL" dirty="0"/>
            <a:t>jij</a:t>
          </a:r>
        </a:p>
      </dgm:t>
    </dgm:pt>
    <dgm:pt modelId="{0AE6D0FC-2405-49ED-B109-367862AE3DE7}" type="parTrans" cxnId="{0608255A-A6CD-4C0B-B0DD-9B8DB9EDBEEA}">
      <dgm:prSet/>
      <dgm:spPr/>
      <dgm:t>
        <a:bodyPr/>
        <a:lstStyle/>
        <a:p>
          <a:endParaRPr lang="nl-NL"/>
        </a:p>
      </dgm:t>
    </dgm:pt>
    <dgm:pt modelId="{A8A7E592-692C-4687-81DA-A9A22FA2B206}" type="sibTrans" cxnId="{0608255A-A6CD-4C0B-B0DD-9B8DB9EDBEEA}">
      <dgm:prSet/>
      <dgm:spPr/>
      <dgm:t>
        <a:bodyPr/>
        <a:lstStyle/>
        <a:p>
          <a:endParaRPr lang="nl-NL"/>
        </a:p>
      </dgm:t>
    </dgm:pt>
    <dgm:pt modelId="{F4CA1D7C-5846-4CB0-B933-A2BD977AD6DB}">
      <dgm:prSet phldrT="[Tekst]"/>
      <dgm:spPr/>
      <dgm:t>
        <a:bodyPr/>
        <a:lstStyle/>
        <a:p>
          <a:r>
            <a:rPr lang="nl-NL" dirty="0"/>
            <a:t>muziek</a:t>
          </a:r>
        </a:p>
      </dgm:t>
    </dgm:pt>
    <dgm:pt modelId="{B01AB46D-C563-49B7-93B5-6808EF0C4339}" type="parTrans" cxnId="{E7168DB8-CEBA-43A4-ABA7-5D4DAEA14471}">
      <dgm:prSet/>
      <dgm:spPr/>
      <dgm:t>
        <a:bodyPr/>
        <a:lstStyle/>
        <a:p>
          <a:endParaRPr lang="nl-NL"/>
        </a:p>
      </dgm:t>
    </dgm:pt>
    <dgm:pt modelId="{95ADC037-DD9E-47DF-BAF4-497C375AF1E4}" type="sibTrans" cxnId="{E7168DB8-CEBA-43A4-ABA7-5D4DAEA14471}">
      <dgm:prSet/>
      <dgm:spPr/>
      <dgm:t>
        <a:bodyPr/>
        <a:lstStyle/>
        <a:p>
          <a:endParaRPr lang="nl-NL"/>
        </a:p>
      </dgm:t>
    </dgm:pt>
    <dgm:pt modelId="{B424FC97-6CF5-4426-B2DB-0D10856803D9}" type="pres">
      <dgm:prSet presAssocID="{BA7D7C3E-D45A-4C08-8E9B-BD5244009C7F}" presName="composite" presStyleCnt="0">
        <dgm:presLayoutVars>
          <dgm:chMax val="3"/>
          <dgm:animLvl val="lvl"/>
          <dgm:resizeHandles val="exact"/>
        </dgm:presLayoutVars>
      </dgm:prSet>
      <dgm:spPr/>
    </dgm:pt>
    <dgm:pt modelId="{379B6522-DB49-4F39-B6A2-E72E88260925}" type="pres">
      <dgm:prSet presAssocID="{25B873DF-35B4-47FE-98F4-20D363E742AD}" presName="gear1" presStyleLbl="node1" presStyleIdx="0" presStyleCnt="3">
        <dgm:presLayoutVars>
          <dgm:chMax val="1"/>
          <dgm:bulletEnabled val="1"/>
        </dgm:presLayoutVars>
      </dgm:prSet>
      <dgm:spPr/>
    </dgm:pt>
    <dgm:pt modelId="{BD25EC9A-15A5-4FC0-9D5F-AE5FD7E9B93A}" type="pres">
      <dgm:prSet presAssocID="{25B873DF-35B4-47FE-98F4-20D363E742AD}" presName="gear1srcNode" presStyleLbl="node1" presStyleIdx="0" presStyleCnt="3"/>
      <dgm:spPr/>
    </dgm:pt>
    <dgm:pt modelId="{8D0ADF8E-A78C-4C19-AA45-3B3F9862A1FC}" type="pres">
      <dgm:prSet presAssocID="{25B873DF-35B4-47FE-98F4-20D363E742AD}" presName="gear1dstNode" presStyleLbl="node1" presStyleIdx="0" presStyleCnt="3"/>
      <dgm:spPr/>
    </dgm:pt>
    <dgm:pt modelId="{658BE6BF-F5D4-4469-9BE6-D9FFF8ED4940}" type="pres">
      <dgm:prSet presAssocID="{9490BC2C-EFAB-4EB2-BE21-B5987198F784}" presName="gear2" presStyleLbl="node1" presStyleIdx="1" presStyleCnt="3">
        <dgm:presLayoutVars>
          <dgm:chMax val="1"/>
          <dgm:bulletEnabled val="1"/>
        </dgm:presLayoutVars>
      </dgm:prSet>
      <dgm:spPr/>
    </dgm:pt>
    <dgm:pt modelId="{5CDDD04F-CDB1-431B-A3B4-B50A7A42E109}" type="pres">
      <dgm:prSet presAssocID="{9490BC2C-EFAB-4EB2-BE21-B5987198F784}" presName="gear2srcNode" presStyleLbl="node1" presStyleIdx="1" presStyleCnt="3"/>
      <dgm:spPr/>
    </dgm:pt>
    <dgm:pt modelId="{AC098A1C-3AA7-48DA-A0F0-B858E26CCD16}" type="pres">
      <dgm:prSet presAssocID="{9490BC2C-EFAB-4EB2-BE21-B5987198F784}" presName="gear2dstNode" presStyleLbl="node1" presStyleIdx="1" presStyleCnt="3"/>
      <dgm:spPr/>
    </dgm:pt>
    <dgm:pt modelId="{C5BE5930-23E4-40F5-9E4E-780F9F8D8990}" type="pres">
      <dgm:prSet presAssocID="{F4CA1D7C-5846-4CB0-B933-A2BD977AD6DB}" presName="gear3" presStyleLbl="node1" presStyleIdx="2" presStyleCnt="3"/>
      <dgm:spPr/>
    </dgm:pt>
    <dgm:pt modelId="{93B7C7C2-3176-4157-B451-EC13F621905E}" type="pres">
      <dgm:prSet presAssocID="{F4CA1D7C-5846-4CB0-B933-A2BD977AD6DB}" presName="gear3tx" presStyleLbl="node1" presStyleIdx="2" presStyleCnt="3">
        <dgm:presLayoutVars>
          <dgm:chMax val="1"/>
          <dgm:bulletEnabled val="1"/>
        </dgm:presLayoutVars>
      </dgm:prSet>
      <dgm:spPr/>
    </dgm:pt>
    <dgm:pt modelId="{C437DB52-1E25-4CCD-8813-42B0C6828AC2}" type="pres">
      <dgm:prSet presAssocID="{F4CA1D7C-5846-4CB0-B933-A2BD977AD6DB}" presName="gear3srcNode" presStyleLbl="node1" presStyleIdx="2" presStyleCnt="3"/>
      <dgm:spPr/>
    </dgm:pt>
    <dgm:pt modelId="{A66E8E3F-9170-4534-96DF-7B53C0954C35}" type="pres">
      <dgm:prSet presAssocID="{F4CA1D7C-5846-4CB0-B933-A2BD977AD6DB}" presName="gear3dstNode" presStyleLbl="node1" presStyleIdx="2" presStyleCnt="3"/>
      <dgm:spPr/>
    </dgm:pt>
    <dgm:pt modelId="{B66397DF-D638-42CE-B7E1-02F01431A304}" type="pres">
      <dgm:prSet presAssocID="{8A4D0732-ADF6-436F-BF97-74CDC50664F4}" presName="connector1" presStyleLbl="sibTrans2D1" presStyleIdx="0" presStyleCnt="3"/>
      <dgm:spPr/>
    </dgm:pt>
    <dgm:pt modelId="{1C469F1C-3C4D-42C5-A8A3-67C5095C4B76}" type="pres">
      <dgm:prSet presAssocID="{A8A7E592-692C-4687-81DA-A9A22FA2B206}" presName="connector2" presStyleLbl="sibTrans2D1" presStyleIdx="1" presStyleCnt="3"/>
      <dgm:spPr/>
    </dgm:pt>
    <dgm:pt modelId="{C9541092-4010-4B0E-B5C9-F34F0F1F95F8}" type="pres">
      <dgm:prSet presAssocID="{95ADC037-DD9E-47DF-BAF4-497C375AF1E4}" presName="connector3" presStyleLbl="sibTrans2D1" presStyleIdx="2" presStyleCnt="3"/>
      <dgm:spPr/>
    </dgm:pt>
  </dgm:ptLst>
  <dgm:cxnLst>
    <dgm:cxn modelId="{E375050A-1D59-4BAD-BFF4-E59034C41D22}" srcId="{BA7D7C3E-D45A-4C08-8E9B-BD5244009C7F}" destId="{25B873DF-35B4-47FE-98F4-20D363E742AD}" srcOrd="0" destOrd="0" parTransId="{7D343FF4-0099-4FA1-A509-1613236206FE}" sibTransId="{8A4D0732-ADF6-436F-BF97-74CDC50664F4}"/>
    <dgm:cxn modelId="{205CF73B-3440-44FF-B3F9-AAE4249FE9FF}" type="presOf" srcId="{9490BC2C-EFAB-4EB2-BE21-B5987198F784}" destId="{658BE6BF-F5D4-4469-9BE6-D9FFF8ED4940}" srcOrd="0" destOrd="0" presId="urn:microsoft.com/office/officeart/2005/8/layout/gear1"/>
    <dgm:cxn modelId="{D9FDD467-D2F0-4817-81C9-162E9B3BE2F1}" type="presOf" srcId="{BA7D7C3E-D45A-4C08-8E9B-BD5244009C7F}" destId="{B424FC97-6CF5-4426-B2DB-0D10856803D9}" srcOrd="0" destOrd="0" presId="urn:microsoft.com/office/officeart/2005/8/layout/gear1"/>
    <dgm:cxn modelId="{92E56D4A-471F-4E19-9614-0AC9A4D75960}" type="presOf" srcId="{A8A7E592-692C-4687-81DA-A9A22FA2B206}" destId="{1C469F1C-3C4D-42C5-A8A3-67C5095C4B76}" srcOrd="0" destOrd="0" presId="urn:microsoft.com/office/officeart/2005/8/layout/gear1"/>
    <dgm:cxn modelId="{107E3F4E-B8E7-4B8F-B07B-B818092F031B}" type="presOf" srcId="{F4CA1D7C-5846-4CB0-B933-A2BD977AD6DB}" destId="{A66E8E3F-9170-4534-96DF-7B53C0954C35}" srcOrd="3" destOrd="0" presId="urn:microsoft.com/office/officeart/2005/8/layout/gear1"/>
    <dgm:cxn modelId="{0608255A-A6CD-4C0B-B0DD-9B8DB9EDBEEA}" srcId="{BA7D7C3E-D45A-4C08-8E9B-BD5244009C7F}" destId="{9490BC2C-EFAB-4EB2-BE21-B5987198F784}" srcOrd="1" destOrd="0" parTransId="{0AE6D0FC-2405-49ED-B109-367862AE3DE7}" sibTransId="{A8A7E592-692C-4687-81DA-A9A22FA2B206}"/>
    <dgm:cxn modelId="{EF3B687F-7348-45D0-96D5-AE25A67EC31A}" type="presOf" srcId="{25B873DF-35B4-47FE-98F4-20D363E742AD}" destId="{8D0ADF8E-A78C-4C19-AA45-3B3F9862A1FC}" srcOrd="2" destOrd="0" presId="urn:microsoft.com/office/officeart/2005/8/layout/gear1"/>
    <dgm:cxn modelId="{DDD9D39D-3900-4A51-B39D-A9EAB25D179C}" type="presOf" srcId="{25B873DF-35B4-47FE-98F4-20D363E742AD}" destId="{BD25EC9A-15A5-4FC0-9D5F-AE5FD7E9B93A}" srcOrd="1" destOrd="0" presId="urn:microsoft.com/office/officeart/2005/8/layout/gear1"/>
    <dgm:cxn modelId="{E7168DB8-CEBA-43A4-ABA7-5D4DAEA14471}" srcId="{BA7D7C3E-D45A-4C08-8E9B-BD5244009C7F}" destId="{F4CA1D7C-5846-4CB0-B933-A2BD977AD6DB}" srcOrd="2" destOrd="0" parTransId="{B01AB46D-C563-49B7-93B5-6808EF0C4339}" sibTransId="{95ADC037-DD9E-47DF-BAF4-497C375AF1E4}"/>
    <dgm:cxn modelId="{E3152DC4-9D54-429C-914C-91356031C747}" type="presOf" srcId="{25B873DF-35B4-47FE-98F4-20D363E742AD}" destId="{379B6522-DB49-4F39-B6A2-E72E88260925}" srcOrd="0" destOrd="0" presId="urn:microsoft.com/office/officeart/2005/8/layout/gear1"/>
    <dgm:cxn modelId="{7C539EC8-EBBE-412F-A22F-5D6DFEBAED64}" type="presOf" srcId="{95ADC037-DD9E-47DF-BAF4-497C375AF1E4}" destId="{C9541092-4010-4B0E-B5C9-F34F0F1F95F8}" srcOrd="0" destOrd="0" presId="urn:microsoft.com/office/officeart/2005/8/layout/gear1"/>
    <dgm:cxn modelId="{9F0525D6-66FC-46B1-8F98-16ED3A530ABD}" type="presOf" srcId="{8A4D0732-ADF6-436F-BF97-74CDC50664F4}" destId="{B66397DF-D638-42CE-B7E1-02F01431A304}" srcOrd="0" destOrd="0" presId="urn:microsoft.com/office/officeart/2005/8/layout/gear1"/>
    <dgm:cxn modelId="{1ABC68DF-1A2F-475D-962A-6F82965E9C36}" type="presOf" srcId="{F4CA1D7C-5846-4CB0-B933-A2BD977AD6DB}" destId="{93B7C7C2-3176-4157-B451-EC13F621905E}" srcOrd="1" destOrd="0" presId="urn:microsoft.com/office/officeart/2005/8/layout/gear1"/>
    <dgm:cxn modelId="{0B64FBEB-B4EF-4287-BC5A-A29979C42AAA}" type="presOf" srcId="{F4CA1D7C-5846-4CB0-B933-A2BD977AD6DB}" destId="{C437DB52-1E25-4CCD-8813-42B0C6828AC2}" srcOrd="2" destOrd="0" presId="urn:microsoft.com/office/officeart/2005/8/layout/gear1"/>
    <dgm:cxn modelId="{B72380F4-DE54-4634-9B0D-EBB1B6C8F206}" type="presOf" srcId="{9490BC2C-EFAB-4EB2-BE21-B5987198F784}" destId="{5CDDD04F-CDB1-431B-A3B4-B50A7A42E109}" srcOrd="1" destOrd="0" presId="urn:microsoft.com/office/officeart/2005/8/layout/gear1"/>
    <dgm:cxn modelId="{DDD907FC-FA83-4579-A9AA-2773FAEE42F0}" type="presOf" srcId="{9490BC2C-EFAB-4EB2-BE21-B5987198F784}" destId="{AC098A1C-3AA7-48DA-A0F0-B858E26CCD16}" srcOrd="2" destOrd="0" presId="urn:microsoft.com/office/officeart/2005/8/layout/gear1"/>
    <dgm:cxn modelId="{70EA7BFF-181C-4693-937B-176F055F8DCE}" type="presOf" srcId="{F4CA1D7C-5846-4CB0-B933-A2BD977AD6DB}" destId="{C5BE5930-23E4-40F5-9E4E-780F9F8D8990}" srcOrd="0" destOrd="0" presId="urn:microsoft.com/office/officeart/2005/8/layout/gear1"/>
    <dgm:cxn modelId="{D47A6090-8012-4D4B-916D-6F8DCCD9E4C4}" type="presParOf" srcId="{B424FC97-6CF5-4426-B2DB-0D10856803D9}" destId="{379B6522-DB49-4F39-B6A2-E72E88260925}" srcOrd="0" destOrd="0" presId="urn:microsoft.com/office/officeart/2005/8/layout/gear1"/>
    <dgm:cxn modelId="{3E17FE56-1E88-406A-BB9F-51899DD2AE62}" type="presParOf" srcId="{B424FC97-6CF5-4426-B2DB-0D10856803D9}" destId="{BD25EC9A-15A5-4FC0-9D5F-AE5FD7E9B93A}" srcOrd="1" destOrd="0" presId="urn:microsoft.com/office/officeart/2005/8/layout/gear1"/>
    <dgm:cxn modelId="{E82449D1-7B1A-4BC4-AAE3-FDA526233215}" type="presParOf" srcId="{B424FC97-6CF5-4426-B2DB-0D10856803D9}" destId="{8D0ADF8E-A78C-4C19-AA45-3B3F9862A1FC}" srcOrd="2" destOrd="0" presId="urn:microsoft.com/office/officeart/2005/8/layout/gear1"/>
    <dgm:cxn modelId="{21287681-58D8-4D28-B2A0-DF672C32B978}" type="presParOf" srcId="{B424FC97-6CF5-4426-B2DB-0D10856803D9}" destId="{658BE6BF-F5D4-4469-9BE6-D9FFF8ED4940}" srcOrd="3" destOrd="0" presId="urn:microsoft.com/office/officeart/2005/8/layout/gear1"/>
    <dgm:cxn modelId="{4EF0CD66-CC08-4680-88A7-884C03138324}" type="presParOf" srcId="{B424FC97-6CF5-4426-B2DB-0D10856803D9}" destId="{5CDDD04F-CDB1-431B-A3B4-B50A7A42E109}" srcOrd="4" destOrd="0" presId="urn:microsoft.com/office/officeart/2005/8/layout/gear1"/>
    <dgm:cxn modelId="{0893B4B9-6C17-446E-979E-42B1D3ADDF90}" type="presParOf" srcId="{B424FC97-6CF5-4426-B2DB-0D10856803D9}" destId="{AC098A1C-3AA7-48DA-A0F0-B858E26CCD16}" srcOrd="5" destOrd="0" presId="urn:microsoft.com/office/officeart/2005/8/layout/gear1"/>
    <dgm:cxn modelId="{2549CA07-E512-454F-8080-C632EE5BB524}" type="presParOf" srcId="{B424FC97-6CF5-4426-B2DB-0D10856803D9}" destId="{C5BE5930-23E4-40F5-9E4E-780F9F8D8990}" srcOrd="6" destOrd="0" presId="urn:microsoft.com/office/officeart/2005/8/layout/gear1"/>
    <dgm:cxn modelId="{48DABEA9-EB1E-4FFA-B258-C11CAD3146F8}" type="presParOf" srcId="{B424FC97-6CF5-4426-B2DB-0D10856803D9}" destId="{93B7C7C2-3176-4157-B451-EC13F621905E}" srcOrd="7" destOrd="0" presId="urn:microsoft.com/office/officeart/2005/8/layout/gear1"/>
    <dgm:cxn modelId="{C573C158-4CF9-4276-A8FB-DFB0EF455ED8}" type="presParOf" srcId="{B424FC97-6CF5-4426-B2DB-0D10856803D9}" destId="{C437DB52-1E25-4CCD-8813-42B0C6828AC2}" srcOrd="8" destOrd="0" presId="urn:microsoft.com/office/officeart/2005/8/layout/gear1"/>
    <dgm:cxn modelId="{A5CA5DC9-1901-4183-BA16-70756A8B3918}" type="presParOf" srcId="{B424FC97-6CF5-4426-B2DB-0D10856803D9}" destId="{A66E8E3F-9170-4534-96DF-7B53C0954C35}" srcOrd="9" destOrd="0" presId="urn:microsoft.com/office/officeart/2005/8/layout/gear1"/>
    <dgm:cxn modelId="{D039BA44-2AA9-4809-B247-0B9CD66E56E1}" type="presParOf" srcId="{B424FC97-6CF5-4426-B2DB-0D10856803D9}" destId="{B66397DF-D638-42CE-B7E1-02F01431A304}" srcOrd="10" destOrd="0" presId="urn:microsoft.com/office/officeart/2005/8/layout/gear1"/>
    <dgm:cxn modelId="{CBEF67BE-F4BC-4B14-946D-288FADBD7944}" type="presParOf" srcId="{B424FC97-6CF5-4426-B2DB-0D10856803D9}" destId="{1C469F1C-3C4D-42C5-A8A3-67C5095C4B76}" srcOrd="11" destOrd="0" presId="urn:microsoft.com/office/officeart/2005/8/layout/gear1"/>
    <dgm:cxn modelId="{7FE963AA-10ED-4699-A476-44D32DAE8324}" type="presParOf" srcId="{B424FC97-6CF5-4426-B2DB-0D10856803D9}" destId="{C9541092-4010-4B0E-B5C9-F34F0F1F95F8}" srcOrd="12" destOrd="0" presId="urn:microsoft.com/office/officeart/2005/8/layout/gear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4D1E7-EEB9-41E3-8E40-0CD9D4DFE5A2}">
      <dsp:nvSpPr>
        <dsp:cNvPr id="0" name=""/>
        <dsp:cNvSpPr/>
      </dsp:nvSpPr>
      <dsp:spPr>
        <a:xfrm>
          <a:off x="1808534" y="2077651"/>
          <a:ext cx="2412448" cy="2412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NL" sz="1900" kern="1200" dirty="0"/>
            <a:t>Doorstroomtoets met 6 aanbieders</a:t>
          </a:r>
        </a:p>
      </dsp:txBody>
      <dsp:txXfrm>
        <a:off x="2161829" y="2430946"/>
        <a:ext cx="1705858" cy="1705858"/>
      </dsp:txXfrm>
    </dsp:sp>
    <dsp:sp modelId="{66AF1B18-25B1-4064-A861-8A32613BA69B}">
      <dsp:nvSpPr>
        <dsp:cNvPr id="0" name=""/>
        <dsp:cNvSpPr/>
      </dsp:nvSpPr>
      <dsp:spPr>
        <a:xfrm rot="12795482">
          <a:off x="-292808" y="1550657"/>
          <a:ext cx="2377922" cy="687547"/>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8DE572-E772-421E-B9F0-BA7D134F1277}">
      <dsp:nvSpPr>
        <dsp:cNvPr id="0" name=""/>
        <dsp:cNvSpPr/>
      </dsp:nvSpPr>
      <dsp:spPr>
        <a:xfrm>
          <a:off x="-1120783" y="740895"/>
          <a:ext cx="2045431" cy="10029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(concept) Kerndoelen</a:t>
          </a:r>
        </a:p>
      </dsp:txBody>
      <dsp:txXfrm>
        <a:off x="-1091406" y="770272"/>
        <a:ext cx="1986677" cy="944240"/>
      </dsp:txXfrm>
    </dsp:sp>
    <dsp:sp modelId="{F19163A2-AE72-44B5-8F68-E3B1001667D5}">
      <dsp:nvSpPr>
        <dsp:cNvPr id="0" name=""/>
        <dsp:cNvSpPr/>
      </dsp:nvSpPr>
      <dsp:spPr>
        <a:xfrm rot="15089328">
          <a:off x="1705413" y="1072221"/>
          <a:ext cx="1367911" cy="687547"/>
        </a:xfrm>
        <a:prstGeom prst="lef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D24226-5829-4E71-B9BE-2611E23AD6CB}">
      <dsp:nvSpPr>
        <dsp:cNvPr id="0" name=""/>
        <dsp:cNvSpPr/>
      </dsp:nvSpPr>
      <dsp:spPr>
        <a:xfrm>
          <a:off x="1127261" y="299499"/>
          <a:ext cx="2089915" cy="935853"/>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Referentieniveaus</a:t>
          </a:r>
        </a:p>
      </dsp:txBody>
      <dsp:txXfrm>
        <a:off x="1154671" y="326909"/>
        <a:ext cx="2035095" cy="881033"/>
      </dsp:txXfrm>
    </dsp:sp>
    <dsp:sp modelId="{72A9E112-AA6C-4479-B626-A6361EFDB66D}">
      <dsp:nvSpPr>
        <dsp:cNvPr id="0" name=""/>
        <dsp:cNvSpPr/>
      </dsp:nvSpPr>
      <dsp:spPr>
        <a:xfrm rot="18116328">
          <a:off x="3281518" y="1057163"/>
          <a:ext cx="1814070" cy="687547"/>
        </a:xfrm>
        <a:prstGeom prst="lef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794E8C-A194-42E9-866E-1F91C17AEC44}">
      <dsp:nvSpPr>
        <dsp:cNvPr id="0" name=""/>
        <dsp:cNvSpPr/>
      </dsp:nvSpPr>
      <dsp:spPr>
        <a:xfrm>
          <a:off x="3696436" y="0"/>
          <a:ext cx="1943903" cy="1262429"/>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Referentiesets</a:t>
          </a:r>
        </a:p>
      </dsp:txBody>
      <dsp:txXfrm>
        <a:off x="3733411" y="36975"/>
        <a:ext cx="1869953" cy="1188479"/>
      </dsp:txXfrm>
    </dsp:sp>
    <dsp:sp modelId="{14D89354-3C35-4B40-9893-6299C03BDF73}">
      <dsp:nvSpPr>
        <dsp:cNvPr id="0" name=""/>
        <dsp:cNvSpPr/>
      </dsp:nvSpPr>
      <dsp:spPr>
        <a:xfrm rot="3694066">
          <a:off x="3498360" y="4190919"/>
          <a:ext cx="387246" cy="687547"/>
        </a:xfrm>
        <a:prstGeom prst="lef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096642-91BC-43BD-8496-69768053F8F7}">
      <dsp:nvSpPr>
        <dsp:cNvPr id="0" name=""/>
        <dsp:cNvSpPr/>
      </dsp:nvSpPr>
      <dsp:spPr>
        <a:xfrm>
          <a:off x="0" y="4295816"/>
          <a:ext cx="7568341" cy="818291"/>
        </a:xfrm>
        <a:prstGeom prst="roundRect">
          <a:avLst>
            <a:gd name="adj" fmla="val 10000"/>
          </a:avLst>
        </a:prstGeom>
        <a:solidFill>
          <a:srgbClr val="2AB8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6 uitstroomniveaus</a:t>
          </a:r>
        </a:p>
      </dsp:txBody>
      <dsp:txXfrm>
        <a:off x="23967" y="4319783"/>
        <a:ext cx="7520407" cy="7703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4D1E7-EEB9-41E3-8E40-0CD9D4DFE5A2}">
      <dsp:nvSpPr>
        <dsp:cNvPr id="0" name=""/>
        <dsp:cNvSpPr/>
      </dsp:nvSpPr>
      <dsp:spPr>
        <a:xfrm>
          <a:off x="1808534" y="2077651"/>
          <a:ext cx="2412448" cy="2412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NL" sz="1900" kern="1200" dirty="0"/>
            <a:t>Doorstroomtoets met 6 aanbieders</a:t>
          </a:r>
        </a:p>
      </dsp:txBody>
      <dsp:txXfrm>
        <a:off x="2161829" y="2430946"/>
        <a:ext cx="1705858" cy="1705858"/>
      </dsp:txXfrm>
    </dsp:sp>
    <dsp:sp modelId="{66AF1B18-25B1-4064-A861-8A32613BA69B}">
      <dsp:nvSpPr>
        <dsp:cNvPr id="0" name=""/>
        <dsp:cNvSpPr/>
      </dsp:nvSpPr>
      <dsp:spPr>
        <a:xfrm rot="12795482">
          <a:off x="-292808" y="1550657"/>
          <a:ext cx="2377922" cy="687547"/>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8DE572-E772-421E-B9F0-BA7D134F1277}">
      <dsp:nvSpPr>
        <dsp:cNvPr id="0" name=""/>
        <dsp:cNvSpPr/>
      </dsp:nvSpPr>
      <dsp:spPr>
        <a:xfrm>
          <a:off x="-1120783" y="740895"/>
          <a:ext cx="2045431" cy="10029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(concept) Kerndoelen</a:t>
          </a:r>
        </a:p>
      </dsp:txBody>
      <dsp:txXfrm>
        <a:off x="-1091406" y="770272"/>
        <a:ext cx="1986677" cy="944240"/>
      </dsp:txXfrm>
    </dsp:sp>
    <dsp:sp modelId="{F19163A2-AE72-44B5-8F68-E3B1001667D5}">
      <dsp:nvSpPr>
        <dsp:cNvPr id="0" name=""/>
        <dsp:cNvSpPr/>
      </dsp:nvSpPr>
      <dsp:spPr>
        <a:xfrm rot="15089328">
          <a:off x="1705413" y="1072221"/>
          <a:ext cx="1367911" cy="687547"/>
        </a:xfrm>
        <a:prstGeom prst="lef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D24226-5829-4E71-B9BE-2611E23AD6CB}">
      <dsp:nvSpPr>
        <dsp:cNvPr id="0" name=""/>
        <dsp:cNvSpPr/>
      </dsp:nvSpPr>
      <dsp:spPr>
        <a:xfrm>
          <a:off x="1127261" y="299499"/>
          <a:ext cx="2089915" cy="935853"/>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Referentieniveaus</a:t>
          </a:r>
        </a:p>
      </dsp:txBody>
      <dsp:txXfrm>
        <a:off x="1154671" y="326909"/>
        <a:ext cx="2035095" cy="881033"/>
      </dsp:txXfrm>
    </dsp:sp>
    <dsp:sp modelId="{72A9E112-AA6C-4479-B626-A6361EFDB66D}">
      <dsp:nvSpPr>
        <dsp:cNvPr id="0" name=""/>
        <dsp:cNvSpPr/>
      </dsp:nvSpPr>
      <dsp:spPr>
        <a:xfrm rot="18116328">
          <a:off x="3281518" y="1057163"/>
          <a:ext cx="1814070" cy="687547"/>
        </a:xfrm>
        <a:prstGeom prst="lef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794E8C-A194-42E9-866E-1F91C17AEC44}">
      <dsp:nvSpPr>
        <dsp:cNvPr id="0" name=""/>
        <dsp:cNvSpPr/>
      </dsp:nvSpPr>
      <dsp:spPr>
        <a:xfrm>
          <a:off x="3696436" y="0"/>
          <a:ext cx="1943903" cy="1262429"/>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Referentiesets</a:t>
          </a:r>
        </a:p>
      </dsp:txBody>
      <dsp:txXfrm>
        <a:off x="3733411" y="36975"/>
        <a:ext cx="1869953" cy="1188479"/>
      </dsp:txXfrm>
    </dsp:sp>
    <dsp:sp modelId="{14D89354-3C35-4B40-9893-6299C03BDF73}">
      <dsp:nvSpPr>
        <dsp:cNvPr id="0" name=""/>
        <dsp:cNvSpPr/>
      </dsp:nvSpPr>
      <dsp:spPr>
        <a:xfrm rot="3694066">
          <a:off x="3498360" y="4190919"/>
          <a:ext cx="387246" cy="687547"/>
        </a:xfrm>
        <a:prstGeom prst="lef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096642-91BC-43BD-8496-69768053F8F7}">
      <dsp:nvSpPr>
        <dsp:cNvPr id="0" name=""/>
        <dsp:cNvSpPr/>
      </dsp:nvSpPr>
      <dsp:spPr>
        <a:xfrm>
          <a:off x="0" y="4295816"/>
          <a:ext cx="7568341" cy="818291"/>
        </a:xfrm>
        <a:prstGeom prst="roundRect">
          <a:avLst>
            <a:gd name="adj" fmla="val 10000"/>
          </a:avLst>
        </a:prstGeom>
        <a:solidFill>
          <a:srgbClr val="2AB8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6 uitstroomniveaus</a:t>
          </a:r>
        </a:p>
      </dsp:txBody>
      <dsp:txXfrm>
        <a:off x="23967" y="4319783"/>
        <a:ext cx="7520407" cy="7703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CFC52-38C9-4EC1-BB94-1BCE5B8329E9}">
      <dsp:nvSpPr>
        <dsp:cNvPr id="0" name=""/>
        <dsp:cNvSpPr/>
      </dsp:nvSpPr>
      <dsp:spPr>
        <a:xfrm rot="5400000">
          <a:off x="856033" y="190807"/>
          <a:ext cx="329246" cy="547857"/>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EC089F-B486-4428-9E5D-1CD35CE2ECEB}">
      <dsp:nvSpPr>
        <dsp:cNvPr id="0" name=""/>
        <dsp:cNvSpPr/>
      </dsp:nvSpPr>
      <dsp:spPr>
        <a:xfrm>
          <a:off x="801074" y="354498"/>
          <a:ext cx="494609" cy="43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nl-NL" sz="1200" kern="1200" dirty="0"/>
            <a:t>Doel 1</a:t>
          </a:r>
        </a:p>
      </dsp:txBody>
      <dsp:txXfrm>
        <a:off x="801074" y="354498"/>
        <a:ext cx="494609" cy="433553"/>
      </dsp:txXfrm>
    </dsp:sp>
    <dsp:sp modelId="{57E96E7A-0778-442F-9F03-7C0F37370B9A}">
      <dsp:nvSpPr>
        <dsp:cNvPr id="0" name=""/>
        <dsp:cNvSpPr/>
      </dsp:nvSpPr>
      <dsp:spPr>
        <a:xfrm>
          <a:off x="1202361" y="150473"/>
          <a:ext cx="93322" cy="93322"/>
        </a:xfrm>
        <a:prstGeom prst="triangle">
          <a:avLst>
            <a:gd name="adj" fmla="val 100000"/>
          </a:avLst>
        </a:prstGeom>
        <a:solidFill>
          <a:schemeClr val="accent4">
            <a:hueOff val="2450223"/>
            <a:satOff val="-10194"/>
            <a:lumOff val="2402"/>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165628-BEC9-4E9A-8E35-38AB59FC7E29}">
      <dsp:nvSpPr>
        <dsp:cNvPr id="0" name=""/>
        <dsp:cNvSpPr/>
      </dsp:nvSpPr>
      <dsp:spPr>
        <a:xfrm rot="5400000">
          <a:off x="1461532" y="40976"/>
          <a:ext cx="329246" cy="547857"/>
        </a:xfrm>
        <a:prstGeom prst="corner">
          <a:avLst>
            <a:gd name="adj1" fmla="val 16120"/>
            <a:gd name="adj2" fmla="val 16110"/>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21D9D5-9BB3-4A45-9CBD-D3AAC0116EDA}">
      <dsp:nvSpPr>
        <dsp:cNvPr id="0" name=""/>
        <dsp:cNvSpPr/>
      </dsp:nvSpPr>
      <dsp:spPr>
        <a:xfrm>
          <a:off x="1406572" y="204667"/>
          <a:ext cx="494609" cy="43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nl-NL" sz="1200" kern="1200" dirty="0"/>
            <a:t>Doel 2</a:t>
          </a:r>
        </a:p>
      </dsp:txBody>
      <dsp:txXfrm>
        <a:off x="1406572" y="204667"/>
        <a:ext cx="494609" cy="433553"/>
      </dsp:txXfrm>
    </dsp:sp>
    <dsp:sp modelId="{E5C1D503-1A6D-448B-B16E-168083A8C56A}">
      <dsp:nvSpPr>
        <dsp:cNvPr id="0" name=""/>
        <dsp:cNvSpPr/>
      </dsp:nvSpPr>
      <dsp:spPr>
        <a:xfrm>
          <a:off x="1807859" y="642"/>
          <a:ext cx="93322" cy="93322"/>
        </a:xfrm>
        <a:prstGeom prst="triangle">
          <a:avLst>
            <a:gd name="adj" fmla="val 100000"/>
          </a:avLst>
        </a:prstGeom>
        <a:solidFill>
          <a:schemeClr val="accent4">
            <a:hueOff val="7350668"/>
            <a:satOff val="-30583"/>
            <a:lumOff val="7206"/>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E22C4E-7861-461D-9979-5D143CD04DD7}">
      <dsp:nvSpPr>
        <dsp:cNvPr id="0" name=""/>
        <dsp:cNvSpPr/>
      </dsp:nvSpPr>
      <dsp:spPr>
        <a:xfrm rot="5400000">
          <a:off x="2067030" y="-108854"/>
          <a:ext cx="329246" cy="547857"/>
        </a:xfrm>
        <a:prstGeom prst="corner">
          <a:avLst>
            <a:gd name="adj1" fmla="val 16120"/>
            <a:gd name="adj2" fmla="val 16110"/>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7AD1DC-3FBD-4BB5-A50B-E1A66DE9673C}">
      <dsp:nvSpPr>
        <dsp:cNvPr id="0" name=""/>
        <dsp:cNvSpPr/>
      </dsp:nvSpPr>
      <dsp:spPr>
        <a:xfrm>
          <a:off x="2012071" y="54836"/>
          <a:ext cx="494609" cy="43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nl-NL" sz="1200" kern="1200" dirty="0"/>
            <a:t>Doel 3</a:t>
          </a:r>
        </a:p>
      </dsp:txBody>
      <dsp:txXfrm>
        <a:off x="2012071" y="54836"/>
        <a:ext cx="494609" cy="4335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04F48-5510-4190-9645-AAB63781DB4D}">
      <dsp:nvSpPr>
        <dsp:cNvPr id="0" name=""/>
        <dsp:cNvSpPr/>
      </dsp:nvSpPr>
      <dsp:spPr>
        <a:xfrm>
          <a:off x="705778" y="0"/>
          <a:ext cx="886628" cy="886763"/>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A7506B-BC64-40F7-A2C9-4B55CDD4A810}">
      <dsp:nvSpPr>
        <dsp:cNvPr id="0" name=""/>
        <dsp:cNvSpPr/>
      </dsp:nvSpPr>
      <dsp:spPr>
        <a:xfrm>
          <a:off x="901752" y="320148"/>
          <a:ext cx="492682" cy="246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nl-NL" sz="700" kern="1200" dirty="0"/>
            <a:t>leesdoelen</a:t>
          </a:r>
        </a:p>
      </dsp:txBody>
      <dsp:txXfrm>
        <a:off x="901752" y="320148"/>
        <a:ext cx="492682" cy="246282"/>
      </dsp:txXfrm>
    </dsp:sp>
    <dsp:sp modelId="{18BEE4AC-C7F7-4F0D-93CC-C9448DFDAF4C}">
      <dsp:nvSpPr>
        <dsp:cNvPr id="0" name=""/>
        <dsp:cNvSpPr/>
      </dsp:nvSpPr>
      <dsp:spPr>
        <a:xfrm>
          <a:off x="459520" y="509511"/>
          <a:ext cx="886628" cy="886763"/>
        </a:xfrm>
        <a:prstGeom prst="leftCircularArrow">
          <a:avLst>
            <a:gd name="adj1" fmla="val 10980"/>
            <a:gd name="adj2" fmla="val 1142322"/>
            <a:gd name="adj3" fmla="val 6300000"/>
            <a:gd name="adj4" fmla="val 18900000"/>
            <a:gd name="adj5" fmla="val 125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09A14D-B180-49AB-9DEA-17726700CC19}">
      <dsp:nvSpPr>
        <dsp:cNvPr id="0" name=""/>
        <dsp:cNvSpPr/>
      </dsp:nvSpPr>
      <dsp:spPr>
        <a:xfrm>
          <a:off x="656493" y="832607"/>
          <a:ext cx="492682" cy="246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nl-NL" sz="700" kern="1200" dirty="0"/>
            <a:t>schrijfdoelen</a:t>
          </a:r>
        </a:p>
      </dsp:txBody>
      <dsp:txXfrm>
        <a:off x="656493" y="832607"/>
        <a:ext cx="492682" cy="246282"/>
      </dsp:txXfrm>
    </dsp:sp>
    <dsp:sp modelId="{804D216A-DD66-44A3-9DC0-DC8BB3EC1D9F}">
      <dsp:nvSpPr>
        <dsp:cNvPr id="0" name=""/>
        <dsp:cNvSpPr/>
      </dsp:nvSpPr>
      <dsp:spPr>
        <a:xfrm>
          <a:off x="768882" y="1079994"/>
          <a:ext cx="761751" cy="762056"/>
        </a:xfrm>
        <a:prstGeom prst="blockArc">
          <a:avLst>
            <a:gd name="adj1" fmla="val 13500000"/>
            <a:gd name="adj2" fmla="val 10800000"/>
            <a:gd name="adj3" fmla="val 1274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4E5C7C-7334-4C72-AE1D-3B7C4AB60631}">
      <dsp:nvSpPr>
        <dsp:cNvPr id="0" name=""/>
        <dsp:cNvSpPr/>
      </dsp:nvSpPr>
      <dsp:spPr>
        <a:xfrm>
          <a:off x="902917" y="1345802"/>
          <a:ext cx="492682" cy="246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nl-NL" sz="700" kern="1200" dirty="0"/>
            <a:t>mondeling</a:t>
          </a:r>
        </a:p>
      </dsp:txBody>
      <dsp:txXfrm>
        <a:off x="902917" y="1345802"/>
        <a:ext cx="492682" cy="2462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B6522-DB49-4F39-B6A2-E72E88260925}">
      <dsp:nvSpPr>
        <dsp:cNvPr id="0" name=""/>
        <dsp:cNvSpPr/>
      </dsp:nvSpPr>
      <dsp:spPr>
        <a:xfrm>
          <a:off x="932298" y="922282"/>
          <a:ext cx="1127233" cy="1127233"/>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l-NL" sz="1100" kern="1200" dirty="0"/>
            <a:t>De wereld</a:t>
          </a:r>
        </a:p>
      </dsp:txBody>
      <dsp:txXfrm>
        <a:off x="1158922" y="1186331"/>
        <a:ext cx="673985" cy="579421"/>
      </dsp:txXfrm>
    </dsp:sp>
    <dsp:sp modelId="{658BE6BF-F5D4-4469-9BE6-D9FFF8ED4940}">
      <dsp:nvSpPr>
        <dsp:cNvPr id="0" name=""/>
        <dsp:cNvSpPr/>
      </dsp:nvSpPr>
      <dsp:spPr>
        <a:xfrm>
          <a:off x="276453" y="655845"/>
          <a:ext cx="819806" cy="819806"/>
        </a:xfrm>
        <a:prstGeom prst="gear6">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l-NL" sz="1100" kern="1200" dirty="0"/>
            <a:t>jij</a:t>
          </a:r>
        </a:p>
      </dsp:txBody>
      <dsp:txXfrm>
        <a:off x="482842" y="863481"/>
        <a:ext cx="407028" cy="404534"/>
      </dsp:txXfrm>
    </dsp:sp>
    <dsp:sp modelId="{C5BE5930-23E4-40F5-9E4E-780F9F8D8990}">
      <dsp:nvSpPr>
        <dsp:cNvPr id="0" name=""/>
        <dsp:cNvSpPr/>
      </dsp:nvSpPr>
      <dsp:spPr>
        <a:xfrm rot="20700000">
          <a:off x="735628" y="90262"/>
          <a:ext cx="803242" cy="803242"/>
        </a:xfrm>
        <a:prstGeom prst="gear6">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l-NL" sz="1100" kern="1200" dirty="0"/>
            <a:t>muziek</a:t>
          </a:r>
        </a:p>
      </dsp:txBody>
      <dsp:txXfrm rot="-20700000">
        <a:off x="911803" y="266437"/>
        <a:ext cx="450893" cy="450893"/>
      </dsp:txXfrm>
    </dsp:sp>
    <dsp:sp modelId="{B66397DF-D638-42CE-B7E1-02F01431A304}">
      <dsp:nvSpPr>
        <dsp:cNvPr id="0" name=""/>
        <dsp:cNvSpPr/>
      </dsp:nvSpPr>
      <dsp:spPr>
        <a:xfrm>
          <a:off x="824008" y="764100"/>
          <a:ext cx="1442859" cy="1442859"/>
        </a:xfrm>
        <a:prstGeom prst="circularArrow">
          <a:avLst>
            <a:gd name="adj1" fmla="val 4688"/>
            <a:gd name="adj2" fmla="val 299029"/>
            <a:gd name="adj3" fmla="val 2425002"/>
            <a:gd name="adj4" fmla="val 16073893"/>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469F1C-3C4D-42C5-A8A3-67C5095C4B76}">
      <dsp:nvSpPr>
        <dsp:cNvPr id="0" name=""/>
        <dsp:cNvSpPr/>
      </dsp:nvSpPr>
      <dsp:spPr>
        <a:xfrm>
          <a:off x="131266" y="483657"/>
          <a:ext cx="1048327" cy="1048327"/>
        </a:xfrm>
        <a:prstGeom prst="leftCircularArrow">
          <a:avLst>
            <a:gd name="adj1" fmla="val 6452"/>
            <a:gd name="adj2" fmla="val 429999"/>
            <a:gd name="adj3" fmla="val 10489124"/>
            <a:gd name="adj4" fmla="val 14837806"/>
            <a:gd name="adj5" fmla="val 7527"/>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541092-4010-4B0E-B5C9-F34F0F1F95F8}">
      <dsp:nvSpPr>
        <dsp:cNvPr id="0" name=""/>
        <dsp:cNvSpPr/>
      </dsp:nvSpPr>
      <dsp:spPr>
        <a:xfrm>
          <a:off x="549829" y="-76473"/>
          <a:ext cx="1130308" cy="1130308"/>
        </a:xfrm>
        <a:prstGeom prst="circularArrow">
          <a:avLst>
            <a:gd name="adj1" fmla="val 5984"/>
            <a:gd name="adj2" fmla="val 394124"/>
            <a:gd name="adj3" fmla="val 13313824"/>
            <a:gd name="adj4" fmla="val 10508221"/>
            <a:gd name="adj5" fmla="val 6981"/>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29-1-2025</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29-1-2025</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25</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26</a:t>
            </a:fld>
            <a:endParaRPr lang="nl-NL"/>
          </a:p>
        </p:txBody>
      </p:sp>
    </p:spTree>
    <p:extLst>
      <p:ext uri="{BB962C8B-B14F-4D97-AF65-F5344CB8AC3E}">
        <p14:creationId xmlns:p14="http://schemas.microsoft.com/office/powerpoint/2010/main" val="935172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27</a:t>
            </a:fld>
            <a:endParaRPr lang="nl-NL"/>
          </a:p>
        </p:txBody>
      </p:sp>
    </p:spTree>
    <p:extLst>
      <p:ext uri="{BB962C8B-B14F-4D97-AF65-F5344CB8AC3E}">
        <p14:creationId xmlns:p14="http://schemas.microsoft.com/office/powerpoint/2010/main" val="3271354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34</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35</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36</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42</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874262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10</a:t>
            </a:fld>
            <a:endParaRPr lang="nl-NL"/>
          </a:p>
        </p:txBody>
      </p:sp>
    </p:spTree>
    <p:extLst>
      <p:ext uri="{BB962C8B-B14F-4D97-AF65-F5344CB8AC3E}">
        <p14:creationId xmlns:p14="http://schemas.microsoft.com/office/powerpoint/2010/main" val="445236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63</a:t>
            </a:fld>
            <a:endParaRPr lang="nl-NL"/>
          </a:p>
        </p:txBody>
      </p:sp>
    </p:spTree>
    <p:extLst>
      <p:ext uri="{BB962C8B-B14F-4D97-AF65-F5344CB8AC3E}">
        <p14:creationId xmlns:p14="http://schemas.microsoft.com/office/powerpoint/2010/main" val="4094257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266403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008010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014364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401433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645761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928690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655295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8424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271864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6206850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74</a:t>
            </a:fld>
            <a:endParaRPr lang="nl-NL"/>
          </a:p>
        </p:txBody>
      </p:sp>
    </p:spTree>
    <p:extLst>
      <p:ext uri="{BB962C8B-B14F-4D97-AF65-F5344CB8AC3E}">
        <p14:creationId xmlns:p14="http://schemas.microsoft.com/office/powerpoint/2010/main" val="16647621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632727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011837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5369584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78</a:t>
            </a:fld>
            <a:endParaRPr lang="nl-NL"/>
          </a:p>
        </p:txBody>
      </p:sp>
    </p:spTree>
    <p:extLst>
      <p:ext uri="{BB962C8B-B14F-4D97-AF65-F5344CB8AC3E}">
        <p14:creationId xmlns:p14="http://schemas.microsoft.com/office/powerpoint/2010/main" val="4011420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19</a:t>
            </a:fld>
            <a:endParaRPr lang="nl-NL"/>
          </a:p>
        </p:txBody>
      </p:sp>
    </p:spTree>
    <p:extLst>
      <p:ext uri="{BB962C8B-B14F-4D97-AF65-F5344CB8AC3E}">
        <p14:creationId xmlns:p14="http://schemas.microsoft.com/office/powerpoint/2010/main" val="3550053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596567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23</a:t>
            </a:fld>
            <a:endParaRPr lang="nl-NL"/>
          </a:p>
        </p:txBody>
      </p:sp>
    </p:spTree>
    <p:extLst>
      <p:ext uri="{BB962C8B-B14F-4D97-AF65-F5344CB8AC3E}">
        <p14:creationId xmlns:p14="http://schemas.microsoft.com/office/powerpoint/2010/main" val="411253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29-1-2025</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29-1-2025</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29-1-2025</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29-1-2025</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29-1-2025</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29-1-2025</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29-1-2025</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29-1-2025</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29-1-2025</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29-1-2025</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29-1-2025</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29-1-2025</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7" Type="http://schemas.microsoft.com/office/2007/relationships/hdphoto" Target="../media/hdphoto1.wdp"/><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5.jpeg"/><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18" Type="http://schemas.openxmlformats.org/officeDocument/2006/relationships/diagramColors" Target="../diagrams/colors6.xml"/><Relationship Id="rId3" Type="http://schemas.openxmlformats.org/officeDocument/2006/relationships/image" Target="../media/image2.png"/><Relationship Id="rId7" Type="http://schemas.openxmlformats.org/officeDocument/2006/relationships/diagramQuickStyle" Target="../diagrams/quickStyle4.xml"/><Relationship Id="rId12" Type="http://schemas.openxmlformats.org/officeDocument/2006/relationships/diagramQuickStyle" Target="../diagrams/quickStyle5.xml"/><Relationship Id="rId17" Type="http://schemas.openxmlformats.org/officeDocument/2006/relationships/diagramQuickStyle" Target="../diagrams/quickStyle6.xml"/><Relationship Id="rId2" Type="http://schemas.openxmlformats.org/officeDocument/2006/relationships/notesSlide" Target="../notesSlides/notesSlide26.xml"/><Relationship Id="rId16" Type="http://schemas.openxmlformats.org/officeDocument/2006/relationships/diagramLayout" Target="../diagrams/layout6.xml"/><Relationship Id="rId1" Type="http://schemas.openxmlformats.org/officeDocument/2006/relationships/slideLayout" Target="../slideLayouts/slideLayout2.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5" Type="http://schemas.openxmlformats.org/officeDocument/2006/relationships/diagramData" Target="../diagrams/data6.xml"/><Relationship Id="rId10" Type="http://schemas.openxmlformats.org/officeDocument/2006/relationships/diagramData" Target="../diagrams/data5.xml"/><Relationship Id="rId19" Type="http://schemas.microsoft.com/office/2007/relationships/diagramDrawing" Target="../diagrams/drawing6.xml"/><Relationship Id="rId4" Type="http://schemas.microsoft.com/office/2007/relationships/hdphoto" Target="../media/hdphoto1.wdp"/><Relationship Id="rId9" Type="http://schemas.microsoft.com/office/2007/relationships/diagramDrawing" Target="../diagrams/drawing4.xml"/><Relationship Id="rId14" Type="http://schemas.microsoft.com/office/2007/relationships/diagramDrawing" Target="../diagrams/drawing5.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0.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7.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4.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11.pn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hyperlink" Target="https://www.kennisrotonde.nl/vraag-en-antwoord/Correcte-zinnen-formuleren-in-schrijfopdrachten"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17566" y="3676080"/>
            <a:ext cx="12356270"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36469" y="69170"/>
              <a:ext cx="3922118"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Studiemiddag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591977"/>
            <a:ext cx="10515600" cy="549273"/>
          </a:xfrm>
        </p:spPr>
        <p:txBody>
          <a:bodyPr>
            <a:noAutofit/>
          </a:bodyPr>
          <a:lstStyle/>
          <a:p>
            <a:r>
              <a:rPr lang="nl-NL" sz="3200" dirty="0">
                <a:solidFill>
                  <a:srgbClr val="87B632"/>
                </a:solidFill>
                <a:latin typeface="Arial Rounded MT Bold" panose="020F0704030504030204" pitchFamily="34" charset="0"/>
              </a:rPr>
              <a:t>Wat is nu precies het einddoel?</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aphicFrame>
        <p:nvGraphicFramePr>
          <p:cNvPr id="7" name="Diagram 6">
            <a:extLst>
              <a:ext uri="{FF2B5EF4-FFF2-40B4-BE49-F238E27FC236}">
                <a16:creationId xmlns:a16="http://schemas.microsoft.com/office/drawing/2014/main" id="{CCB82BCD-81C8-CBF9-AB67-C1464AE2D4E6}"/>
              </a:ext>
            </a:extLst>
          </p:cNvPr>
          <p:cNvGraphicFramePr/>
          <p:nvPr/>
        </p:nvGraphicFramePr>
        <p:xfrm>
          <a:off x="2103120" y="679270"/>
          <a:ext cx="8934993" cy="51141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fbeelding 8">
            <a:extLst>
              <a:ext uri="{FF2B5EF4-FFF2-40B4-BE49-F238E27FC236}">
                <a16:creationId xmlns:a16="http://schemas.microsoft.com/office/drawing/2014/main" id="{387C6C96-E399-9E28-E92B-D13C8595794C}"/>
              </a:ext>
            </a:extLst>
          </p:cNvPr>
          <p:cNvPicPr>
            <a:picLocks noChangeAspect="1"/>
          </p:cNvPicPr>
          <p:nvPr/>
        </p:nvPicPr>
        <p:blipFill>
          <a:blip r:embed="rId10"/>
          <a:stretch>
            <a:fillRect/>
          </a:stretch>
        </p:blipFill>
        <p:spPr>
          <a:xfrm>
            <a:off x="2103120" y="5532754"/>
            <a:ext cx="7556863" cy="645975"/>
          </a:xfrm>
          <a:prstGeom prst="rect">
            <a:avLst/>
          </a:prstGeom>
        </p:spPr>
      </p:pic>
    </p:spTree>
    <p:extLst>
      <p:ext uri="{BB962C8B-B14F-4D97-AF65-F5344CB8AC3E}">
        <p14:creationId xmlns:p14="http://schemas.microsoft.com/office/powerpoint/2010/main" val="12870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72548" y="280551"/>
            <a:ext cx="10515600" cy="549273"/>
          </a:xfrm>
        </p:spPr>
        <p:txBody>
          <a:bodyPr>
            <a:noAutofit/>
          </a:bodyPr>
          <a:lstStyle/>
          <a:p>
            <a:r>
              <a:rPr lang="nl-NL" sz="3200" dirty="0">
                <a:solidFill>
                  <a:srgbClr val="87B632"/>
                </a:solidFill>
                <a:latin typeface="Arial Rounded MT Bold" panose="020F0704030504030204" pitchFamily="34" charset="0"/>
              </a:rPr>
              <a:t>Doorstroomtoetsen</a:t>
            </a:r>
            <a:br>
              <a:rPr lang="nl-NL" sz="3200" dirty="0">
                <a:solidFill>
                  <a:srgbClr val="87B632"/>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E0E2FDA4-C460-2599-681F-48FDB054CBF2}"/>
              </a:ext>
            </a:extLst>
          </p:cNvPr>
          <p:cNvPicPr>
            <a:picLocks noChangeAspect="1"/>
          </p:cNvPicPr>
          <p:nvPr/>
        </p:nvPicPr>
        <p:blipFill>
          <a:blip r:embed="rId5"/>
          <a:stretch>
            <a:fillRect/>
          </a:stretch>
        </p:blipFill>
        <p:spPr>
          <a:xfrm>
            <a:off x="3060400" y="3006829"/>
            <a:ext cx="8534400" cy="2657475"/>
          </a:xfrm>
          <a:prstGeom prst="rect">
            <a:avLst/>
          </a:prstGeom>
        </p:spPr>
      </p:pic>
      <p:pic>
        <p:nvPicPr>
          <p:cNvPr id="8" name="Afbeelding 7">
            <a:extLst>
              <a:ext uri="{FF2B5EF4-FFF2-40B4-BE49-F238E27FC236}">
                <a16:creationId xmlns:a16="http://schemas.microsoft.com/office/drawing/2014/main" id="{53ED2FFC-E337-CAAD-B95B-2DF3B47881C3}"/>
              </a:ext>
            </a:extLst>
          </p:cNvPr>
          <p:cNvPicPr>
            <a:picLocks noChangeAspect="1"/>
          </p:cNvPicPr>
          <p:nvPr/>
        </p:nvPicPr>
        <p:blipFill>
          <a:blip r:embed="rId6"/>
          <a:stretch>
            <a:fillRect/>
          </a:stretch>
        </p:blipFill>
        <p:spPr>
          <a:xfrm>
            <a:off x="603826" y="630927"/>
            <a:ext cx="6187913" cy="2320467"/>
          </a:xfrm>
          <a:prstGeom prst="rect">
            <a:avLst/>
          </a:prstGeom>
        </p:spPr>
      </p:pic>
    </p:spTree>
    <p:extLst>
      <p:ext uri="{BB962C8B-B14F-4D97-AF65-F5344CB8AC3E}">
        <p14:creationId xmlns:p14="http://schemas.microsoft.com/office/powerpoint/2010/main" val="3760321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531636" y="116808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4177247"/>
            <a:ext cx="2710839" cy="1369250"/>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9" name="Afbeelding 8">
            <a:extLst>
              <a:ext uri="{FF2B5EF4-FFF2-40B4-BE49-F238E27FC236}">
                <a16:creationId xmlns:a16="http://schemas.microsoft.com/office/drawing/2014/main" id="{7ABA8987-C136-807B-A636-B79DB652558B}"/>
              </a:ext>
            </a:extLst>
          </p:cNvPr>
          <p:cNvPicPr>
            <a:picLocks noChangeAspect="1"/>
          </p:cNvPicPr>
          <p:nvPr/>
        </p:nvPicPr>
        <p:blipFill>
          <a:blip r:embed="rId5"/>
          <a:stretch>
            <a:fillRect/>
          </a:stretch>
        </p:blipFill>
        <p:spPr>
          <a:xfrm>
            <a:off x="6843862" y="4359921"/>
            <a:ext cx="5256698" cy="2370753"/>
          </a:xfrm>
          <a:prstGeom prst="rect">
            <a:avLst/>
          </a:prstGeom>
        </p:spPr>
      </p:pic>
      <p:sp>
        <p:nvSpPr>
          <p:cNvPr id="3" name="AutoShape 2" descr="Klasseplan Logo">
            <a:extLst>
              <a:ext uri="{FF2B5EF4-FFF2-40B4-BE49-F238E27FC236}">
                <a16:creationId xmlns:a16="http://schemas.microsoft.com/office/drawing/2014/main" id="{860465BD-EA6D-BD1D-B18B-D3E043EAAC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Afbeelding 9">
            <a:extLst>
              <a:ext uri="{FF2B5EF4-FFF2-40B4-BE49-F238E27FC236}">
                <a16:creationId xmlns:a16="http://schemas.microsoft.com/office/drawing/2014/main" id="{13A01A46-0906-99A5-5380-50C293A88613}"/>
              </a:ext>
            </a:extLst>
          </p:cNvPr>
          <p:cNvPicPr>
            <a:picLocks noChangeAspect="1"/>
          </p:cNvPicPr>
          <p:nvPr/>
        </p:nvPicPr>
        <p:blipFill>
          <a:blip r:embed="rId6"/>
          <a:stretch>
            <a:fillRect/>
          </a:stretch>
        </p:blipFill>
        <p:spPr>
          <a:xfrm rot="21369354">
            <a:off x="7743739" y="3752074"/>
            <a:ext cx="2512567" cy="937949"/>
          </a:xfrm>
          <a:prstGeom prst="rect">
            <a:avLst/>
          </a:prstGeom>
        </p:spPr>
      </p:pic>
      <p:pic>
        <p:nvPicPr>
          <p:cNvPr id="8" name="Afbeelding 7">
            <a:extLst>
              <a:ext uri="{FF2B5EF4-FFF2-40B4-BE49-F238E27FC236}">
                <a16:creationId xmlns:a16="http://schemas.microsoft.com/office/drawing/2014/main" id="{CB5DBC97-94AB-EE51-B936-D6CB2B8BEC43}"/>
              </a:ext>
            </a:extLst>
          </p:cNvPr>
          <p:cNvPicPr>
            <a:picLocks noChangeAspect="1"/>
          </p:cNvPicPr>
          <p:nvPr/>
        </p:nvPicPr>
        <p:blipFill>
          <a:blip r:embed="rId7"/>
          <a:stretch>
            <a:fillRect/>
          </a:stretch>
        </p:blipFill>
        <p:spPr>
          <a:xfrm>
            <a:off x="3428083" y="2242258"/>
            <a:ext cx="3058442" cy="3188426"/>
          </a:xfrm>
          <a:prstGeom prst="rect">
            <a:avLst/>
          </a:prstGeom>
        </p:spPr>
      </p:pic>
      <p:pic>
        <p:nvPicPr>
          <p:cNvPr id="11" name="Afbeelding 10">
            <a:extLst>
              <a:ext uri="{FF2B5EF4-FFF2-40B4-BE49-F238E27FC236}">
                <a16:creationId xmlns:a16="http://schemas.microsoft.com/office/drawing/2014/main" id="{3FDE2FCD-E458-E7C6-03C0-E5200FAE2A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906540">
            <a:off x="266139" y="1817396"/>
            <a:ext cx="2443899" cy="1903348"/>
          </a:xfrm>
          <a:prstGeom prst="rect">
            <a:avLst/>
          </a:prstGeom>
        </p:spPr>
      </p:pic>
      <p:pic>
        <p:nvPicPr>
          <p:cNvPr id="13" name="Afbeelding 12">
            <a:extLst>
              <a:ext uri="{FF2B5EF4-FFF2-40B4-BE49-F238E27FC236}">
                <a16:creationId xmlns:a16="http://schemas.microsoft.com/office/drawing/2014/main" id="{B123D46B-D2EF-7C66-620C-E3DE329023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3191">
            <a:off x="8734523" y="123869"/>
            <a:ext cx="3117071" cy="3917119"/>
          </a:xfrm>
          <a:prstGeom prst="rect">
            <a:avLst/>
          </a:prstGeom>
        </p:spPr>
      </p:pic>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10"/>
          <a:stretch>
            <a:fillRect/>
          </a:stretch>
        </p:blipFill>
        <p:spPr>
          <a:xfrm>
            <a:off x="5180822" y="149447"/>
            <a:ext cx="3683120" cy="1095307"/>
          </a:xfrm>
          <a:prstGeom prst="rect">
            <a:avLst/>
          </a:prstGeom>
        </p:spPr>
      </p:pic>
    </p:spTree>
    <p:extLst>
      <p:ext uri="{BB962C8B-B14F-4D97-AF65-F5344CB8AC3E}">
        <p14:creationId xmlns:p14="http://schemas.microsoft.com/office/powerpoint/2010/main" val="2094439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24287" y="727006"/>
            <a:ext cx="10515600" cy="549273"/>
          </a:xfrm>
        </p:spPr>
        <p:txBody>
          <a:bodyPr>
            <a:noAutofit/>
          </a:bodyPr>
          <a:lstStyle/>
          <a:p>
            <a:r>
              <a:rPr lang="nl-NL" sz="3200" dirty="0">
                <a:solidFill>
                  <a:srgbClr val="66AB38"/>
                </a:solidFill>
                <a:latin typeface="Arial Rounded MT Bold" panose="020F0704030504030204" pitchFamily="34" charset="0"/>
              </a:rPr>
              <a:t>Doorstroomtoets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D807D05B-8ACE-853E-AF14-6AF1F0799B6B}"/>
              </a:ext>
            </a:extLst>
          </p:cNvPr>
          <p:cNvSpPr>
            <a:spLocks noGrp="1"/>
          </p:cNvSpPr>
          <p:nvPr>
            <p:ph idx="1"/>
          </p:nvPr>
        </p:nvSpPr>
        <p:spPr>
          <a:xfrm>
            <a:off x="724287" y="1276279"/>
            <a:ext cx="9837033" cy="4037223"/>
          </a:xfrm>
          <a:noFill/>
        </p:spPr>
        <p:txBody>
          <a:bodyPr>
            <a:normAutofit lnSpcReduction="10000"/>
          </a:bodyPr>
          <a:lstStyle/>
          <a:p>
            <a:pPr marL="0" indent="0">
              <a:buNone/>
            </a:pPr>
            <a:r>
              <a:rPr lang="nl-NL" dirty="0">
                <a:solidFill>
                  <a:srgbClr val="0456A2"/>
                </a:solidFill>
              </a:rPr>
              <a:t>Hoe krijg je bij 6 verschillende doorstroomtoetsen een gelijke verwijzing? Is de ene toets makkelijker dan de andere?</a:t>
            </a:r>
          </a:p>
          <a:p>
            <a:pPr marL="0" indent="0">
              <a:buNone/>
            </a:pPr>
            <a:endParaRPr lang="nl-NL" dirty="0">
              <a:solidFill>
                <a:srgbClr val="0456A2"/>
              </a:solidFill>
            </a:endParaRPr>
          </a:p>
          <a:p>
            <a:pPr marL="0" indent="0">
              <a:buNone/>
            </a:pPr>
            <a:r>
              <a:rPr lang="nl-NL" dirty="0">
                <a:solidFill>
                  <a:srgbClr val="0456A2"/>
                </a:solidFill>
              </a:rPr>
              <a:t>&gt;&gt; de toetsen zijn grotendeels gelijk: er zijn anker/referentiesets</a:t>
            </a:r>
            <a:br>
              <a:rPr lang="nl-NL" dirty="0">
                <a:solidFill>
                  <a:srgbClr val="0456A2"/>
                </a:solidFill>
              </a:rPr>
            </a:br>
            <a:r>
              <a:rPr lang="nl-NL" dirty="0">
                <a:solidFill>
                  <a:srgbClr val="0456A2"/>
                </a:solidFill>
              </a:rPr>
              <a:t>      gemaakt  (door Cito)</a:t>
            </a:r>
          </a:p>
          <a:p>
            <a:pPr marL="0" indent="0">
              <a:buNone/>
            </a:pPr>
            <a:r>
              <a:rPr lang="nl-NL" dirty="0">
                <a:solidFill>
                  <a:srgbClr val="0456A2"/>
                </a:solidFill>
              </a:rPr>
              <a:t>&gt;&gt; die bevatten vragen die elke toetsaanbieder moet opnemen in</a:t>
            </a:r>
            <a:br>
              <a:rPr lang="nl-NL" dirty="0">
                <a:solidFill>
                  <a:srgbClr val="0456A2"/>
                </a:solidFill>
              </a:rPr>
            </a:br>
            <a:r>
              <a:rPr lang="nl-NL" dirty="0">
                <a:solidFill>
                  <a:srgbClr val="0456A2"/>
                </a:solidFill>
              </a:rPr>
              <a:t>      de toets en waarop het uitstroomniveau wordt bepaald</a:t>
            </a:r>
          </a:p>
          <a:p>
            <a:pPr marL="0" indent="0">
              <a:buNone/>
            </a:pPr>
            <a:r>
              <a:rPr lang="nl-NL" dirty="0">
                <a:solidFill>
                  <a:srgbClr val="0456A2"/>
                </a:solidFill>
              </a:rPr>
              <a:t>&gt;&gt; van deze ankersets is een openbare set beschikbaar (van de  </a:t>
            </a:r>
            <a:br>
              <a:rPr lang="nl-NL" dirty="0">
                <a:solidFill>
                  <a:srgbClr val="0456A2"/>
                </a:solidFill>
              </a:rPr>
            </a:br>
            <a:r>
              <a:rPr lang="nl-NL" dirty="0">
                <a:solidFill>
                  <a:srgbClr val="0456A2"/>
                </a:solidFill>
              </a:rPr>
              <a:t>      eindtoets)</a:t>
            </a:r>
          </a:p>
          <a:p>
            <a:pPr marL="0" indent="0">
              <a:buNone/>
            </a:pPr>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spTree>
    <p:extLst>
      <p:ext uri="{BB962C8B-B14F-4D97-AF65-F5344CB8AC3E}">
        <p14:creationId xmlns:p14="http://schemas.microsoft.com/office/powerpoint/2010/main" val="1896409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Doorstroomtoets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1" y="275838"/>
            <a:ext cx="1230811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d</a:t>
            </a:r>
            <a:r>
              <a:rPr lang="nl-NL" sz="4400" dirty="0">
                <a:solidFill>
                  <a:srgbClr val="66AB38"/>
                </a:solidFill>
                <a:latin typeface="Arial Rounded MT Bold" panose="020F0704030504030204" pitchFamily="34" charset="0"/>
              </a:rPr>
              <a:t>oorstroomtoets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 name="Titel 1">
            <a:extLst>
              <a:ext uri="{FF2B5EF4-FFF2-40B4-BE49-F238E27FC236}">
                <a16:creationId xmlns:a16="http://schemas.microsoft.com/office/drawing/2014/main" id="{7564838A-820A-E5C1-2441-F7E8B6DAB2F6}"/>
              </a:ext>
            </a:extLst>
          </p:cNvPr>
          <p:cNvSpPr txBox="1">
            <a:spLocks/>
          </p:cNvSpPr>
          <p:nvPr/>
        </p:nvSpPr>
        <p:spPr>
          <a:xfrm>
            <a:off x="1" y="275838"/>
            <a:ext cx="12308114" cy="85725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solidFill>
                  <a:srgbClr val="66AB38"/>
                </a:solidFill>
                <a:latin typeface="Arial Rounded MT Bold" panose="020F0704030504030204" pitchFamily="34" charset="0"/>
              </a:rPr>
              <a:t>Voorbeelden referentieopgaven doorstroomtoets</a:t>
            </a:r>
            <a:endParaRPr lang="nl-NL" dirty="0">
              <a:solidFill>
                <a:srgbClr val="66AB38"/>
              </a:solidFill>
            </a:endParaRPr>
          </a:p>
        </p:txBody>
      </p:sp>
    </p:spTree>
    <p:extLst>
      <p:ext uri="{BB962C8B-B14F-4D97-AF65-F5344CB8AC3E}">
        <p14:creationId xmlns:p14="http://schemas.microsoft.com/office/powerpoint/2010/main" val="1294402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591977"/>
            <a:ext cx="10515600" cy="549273"/>
          </a:xfrm>
        </p:spPr>
        <p:txBody>
          <a:bodyPr>
            <a:noAutofit/>
          </a:bodyPr>
          <a:lstStyle/>
          <a:p>
            <a:r>
              <a:rPr lang="nl-NL" sz="3200" dirty="0">
                <a:solidFill>
                  <a:srgbClr val="87B632"/>
                </a:solidFill>
                <a:latin typeface="Arial Rounded MT Bold" panose="020F0704030504030204" pitchFamily="34" charset="0"/>
              </a:rPr>
              <a:t>Wat is nu precies het einddoel?</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aphicFrame>
        <p:nvGraphicFramePr>
          <p:cNvPr id="7" name="Diagram 6">
            <a:extLst>
              <a:ext uri="{FF2B5EF4-FFF2-40B4-BE49-F238E27FC236}">
                <a16:creationId xmlns:a16="http://schemas.microsoft.com/office/drawing/2014/main" id="{CCB82BCD-81C8-CBF9-AB67-C1464AE2D4E6}"/>
              </a:ext>
            </a:extLst>
          </p:cNvPr>
          <p:cNvGraphicFramePr/>
          <p:nvPr/>
        </p:nvGraphicFramePr>
        <p:xfrm>
          <a:off x="2103120" y="679270"/>
          <a:ext cx="8934993" cy="51141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fbeelding 8">
            <a:extLst>
              <a:ext uri="{FF2B5EF4-FFF2-40B4-BE49-F238E27FC236}">
                <a16:creationId xmlns:a16="http://schemas.microsoft.com/office/drawing/2014/main" id="{387C6C96-E399-9E28-E92B-D13C8595794C}"/>
              </a:ext>
            </a:extLst>
          </p:cNvPr>
          <p:cNvPicPr>
            <a:picLocks noChangeAspect="1"/>
          </p:cNvPicPr>
          <p:nvPr/>
        </p:nvPicPr>
        <p:blipFill>
          <a:blip r:embed="rId10"/>
          <a:stretch>
            <a:fillRect/>
          </a:stretch>
        </p:blipFill>
        <p:spPr>
          <a:xfrm>
            <a:off x="2103120" y="5532754"/>
            <a:ext cx="7556863" cy="645975"/>
          </a:xfrm>
          <a:prstGeom prst="rect">
            <a:avLst/>
          </a:prstGeom>
        </p:spPr>
      </p:pic>
    </p:spTree>
    <p:extLst>
      <p:ext uri="{BB962C8B-B14F-4D97-AF65-F5344CB8AC3E}">
        <p14:creationId xmlns:p14="http://schemas.microsoft.com/office/powerpoint/2010/main" val="348497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403785" y="814044"/>
            <a:ext cx="8256198" cy="4482944"/>
          </a:xfrm>
        </p:spPr>
        <p:txBody>
          <a:bodyPr>
            <a:noAutofit/>
          </a:bodyPr>
          <a:lstStyle/>
          <a:p>
            <a:pPr>
              <a:lnSpc>
                <a:spcPct val="107000"/>
              </a:lnSpc>
              <a:spcAft>
                <a:spcPts val="800"/>
              </a:spcAft>
            </a:pPr>
            <a:r>
              <a:rPr lang="nl-NL" sz="2000" dirty="0">
                <a:solidFill>
                  <a:srgbClr val="87B632"/>
                </a:solidFill>
                <a:latin typeface="Arial Rounded MT Bold" panose="020F0704030504030204" pitchFamily="34" charset="0"/>
              </a:rPr>
              <a:t>Huidige kerndoelen Nederlands</a:t>
            </a:r>
            <a:br>
              <a:rPr lang="nl-NL" sz="1600" dirty="0">
                <a:solidFill>
                  <a:srgbClr val="87B632"/>
                </a:solidFill>
                <a:latin typeface="Arial Rounded MT Bold" panose="020F0704030504030204" pitchFamily="34" charset="0"/>
              </a:rPr>
            </a:br>
            <a:br>
              <a:rPr lang="nl-NL" sz="1600" b="1" kern="100" dirty="0">
                <a:effectLst/>
                <a:latin typeface="Aptos"/>
                <a:ea typeface="Aptos"/>
                <a:cs typeface="Times New Roman" panose="02020603050405020304" pitchFamily="18" charset="0"/>
              </a:rPr>
            </a:br>
            <a:r>
              <a:rPr lang="nl-NL" sz="1600" b="1" kern="100" dirty="0">
                <a:solidFill>
                  <a:srgbClr val="FF0000"/>
                </a:solidFill>
                <a:effectLst/>
                <a:latin typeface="Aptos"/>
                <a:ea typeface="Aptos"/>
                <a:cs typeface="Times New Roman" panose="02020603050405020304" pitchFamily="18" charset="0"/>
              </a:rPr>
              <a:t>Mondeling taalonderwijs </a:t>
            </a:r>
            <a:br>
              <a:rPr lang="nl-NL" sz="1600" b="1" kern="100" dirty="0">
                <a:solidFill>
                  <a:srgbClr val="FF0000"/>
                </a:solidFill>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1</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informatie te verwerven uit gesproken taal. Ze leren tevens die informatie, mondeling of schriftelijk, gestructureerd weer te geven.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a:t>
            </a:r>
            <a:br>
              <a:rPr lang="nl-NL" sz="1600" kern="100" dirty="0">
                <a:effectLst/>
                <a:latin typeface="Aptos"/>
                <a:ea typeface="Aptos"/>
                <a:cs typeface="Times New Roman" panose="02020603050405020304" pitchFamily="18" charset="0"/>
              </a:rPr>
            </a:br>
            <a:r>
              <a:rPr lang="nl-NL" sz="1600" b="1" kern="100" dirty="0">
                <a:solidFill>
                  <a:srgbClr val="FF0000"/>
                </a:solidFill>
                <a:effectLst/>
                <a:latin typeface="Aptos"/>
                <a:ea typeface="Aptos"/>
                <a:cs typeface="Times New Roman" panose="02020603050405020304" pitchFamily="18" charset="0"/>
              </a:rPr>
              <a:t>Schriftelijk taalonderwijs</a:t>
            </a:r>
            <a:br>
              <a:rPr lang="nl-NL" sz="1600" kern="100" dirty="0">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4</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informatie te achterhalen in informatieve en instructieve teksten, waaronder schema's, tabellen en digitale bronnen. </a:t>
            </a:r>
            <a:br>
              <a:rPr lang="nl-NL" sz="1600" kern="100" dirty="0">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5</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naar inhoud en vorm teksten te schrijven met verschillende functies, zoals: informeren, instrueren, overtuigen of plezier verschaffen. </a:t>
            </a:r>
            <a:br>
              <a:rPr lang="nl-NL" sz="1600" kern="100" dirty="0">
                <a:effectLst/>
                <a:latin typeface="Aptos"/>
                <a:ea typeface="Aptos"/>
                <a:cs typeface="Times New Roman" panose="02020603050405020304" pitchFamily="18" charset="0"/>
              </a:rPr>
            </a:b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a:t>
            </a:r>
            <a:br>
              <a:rPr lang="nl-NL" sz="1600" kern="100" dirty="0">
                <a:effectLst/>
                <a:latin typeface="Aptos"/>
                <a:ea typeface="Aptos"/>
                <a:cs typeface="Times New Roman" panose="02020603050405020304" pitchFamily="18" charset="0"/>
              </a:rPr>
            </a:br>
            <a:r>
              <a:rPr lang="nl-NL" sz="1600" b="1" kern="100" dirty="0">
                <a:solidFill>
                  <a:srgbClr val="FF0000"/>
                </a:solidFill>
                <a:effectLst/>
                <a:latin typeface="Aptos"/>
                <a:ea typeface="Aptos"/>
                <a:cs typeface="Times New Roman" panose="02020603050405020304" pitchFamily="18" charset="0"/>
              </a:rPr>
              <a:t>Nederlands Taalbeschouwing, waaronder strategieën </a:t>
            </a:r>
            <a:br>
              <a:rPr lang="nl-NL" sz="1600" kern="100" dirty="0">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10</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bij de doelen onder «mondeling taalonderwijs» en «schriftelijk taalonderwijs» strategieën te herkennen, te verwoorden, te gebruiken en te beoordelen. </a:t>
            </a:r>
            <a:endParaRPr lang="nl-NL" sz="16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909871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4601" y="118784"/>
            <a:ext cx="11722797" cy="613649"/>
          </a:xfrm>
        </p:spPr>
        <p:txBody>
          <a:bodyPr>
            <a:normAutofit fontScale="90000"/>
          </a:bodyPr>
          <a:lstStyle/>
          <a:p>
            <a:r>
              <a:rPr lang="nl-NL" sz="4000" dirty="0">
                <a:solidFill>
                  <a:srgbClr val="00BFFE"/>
                </a:solidFill>
                <a:latin typeface="Arial Rounded MT Bold" panose="020F0704030504030204" pitchFamily="34" charset="0"/>
              </a:rPr>
              <a:t>Studiemiddag ‘Doelgericht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3927723598"/>
              </p:ext>
            </p:extLst>
          </p:nvPr>
        </p:nvGraphicFramePr>
        <p:xfrm>
          <a:off x="1149316" y="1178709"/>
          <a:ext cx="8834531" cy="3260103"/>
        </p:xfrm>
        <a:graphic>
          <a:graphicData uri="http://schemas.openxmlformats.org/drawingml/2006/table">
            <a:tbl>
              <a:tblPr firstRow="1" bandRow="1">
                <a:tableStyleId>{5C22544A-7EE6-4342-B048-85BDC9FD1C3A}</a:tableStyleId>
              </a:tblPr>
              <a:tblGrid>
                <a:gridCol w="1142054">
                  <a:extLst>
                    <a:ext uri="{9D8B030D-6E8A-4147-A177-3AD203B41FA5}">
                      <a16:colId xmlns:a16="http://schemas.microsoft.com/office/drawing/2014/main" val="3406897326"/>
                    </a:ext>
                  </a:extLst>
                </a:gridCol>
                <a:gridCol w="7692477">
                  <a:extLst>
                    <a:ext uri="{9D8B030D-6E8A-4147-A177-3AD203B41FA5}">
                      <a16:colId xmlns:a16="http://schemas.microsoft.com/office/drawing/2014/main" val="930306543"/>
                    </a:ext>
                  </a:extLst>
                </a:gridCol>
              </a:tblGrid>
              <a:tr h="465729">
                <a:tc>
                  <a:txBody>
                    <a:bodyPr/>
                    <a:lstStyle/>
                    <a:p>
                      <a:r>
                        <a:rPr lang="nl-NL" sz="2400" dirty="0">
                          <a:solidFill>
                            <a:srgbClr val="002060"/>
                          </a:solidFill>
                        </a:rPr>
                        <a:t>13:00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465729">
                <a:tc>
                  <a:txBody>
                    <a:bodyPr/>
                    <a:lstStyle/>
                    <a:p>
                      <a:r>
                        <a:rPr lang="nl-NL" sz="2400" b="1" dirty="0">
                          <a:solidFill>
                            <a:srgbClr val="002060"/>
                          </a:solidFill>
                        </a:rPr>
                        <a:t>13:10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465729">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referentieniveaus</a:t>
                      </a:r>
                    </a:p>
                  </a:txBody>
                  <a:tcPr>
                    <a:solidFill>
                      <a:srgbClr val="FFFF00"/>
                    </a:solidFill>
                  </a:tcPr>
                </a:tc>
                <a:extLst>
                  <a:ext uri="{0D108BD9-81ED-4DB2-BD59-A6C34878D82A}">
                    <a16:rowId xmlns:a16="http://schemas.microsoft.com/office/drawing/2014/main" val="4241940193"/>
                  </a:ext>
                </a:extLst>
              </a:tr>
              <a:tr h="465729">
                <a:tc>
                  <a:txBody>
                    <a:bodyPr/>
                    <a:lstStyle/>
                    <a:p>
                      <a:r>
                        <a:rPr lang="nl-NL" sz="2400" b="1" dirty="0">
                          <a:solidFill>
                            <a:srgbClr val="002060"/>
                          </a:solidFill>
                        </a:rPr>
                        <a:t>14:00</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465729">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465729">
                <a:tc>
                  <a:txBody>
                    <a:bodyPr/>
                    <a:lstStyle/>
                    <a:p>
                      <a:r>
                        <a:rPr lang="nl-NL" sz="2400" b="1" dirty="0">
                          <a:solidFill>
                            <a:srgbClr val="002060"/>
                          </a:solidFill>
                        </a:rPr>
                        <a:t>15:00</a:t>
                      </a:r>
                    </a:p>
                  </a:txBody>
                  <a:tcPr>
                    <a:solidFill>
                      <a:srgbClr val="0FF93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Leerlijn taal, rijke taal, opdracht doelen Taal Actief</a:t>
                      </a:r>
                    </a:p>
                  </a:txBody>
                  <a:tcPr>
                    <a:solidFill>
                      <a:srgbClr val="0FF936"/>
                    </a:solidFill>
                  </a:tcPr>
                </a:tc>
                <a:extLst>
                  <a:ext uri="{0D108BD9-81ED-4DB2-BD59-A6C34878D82A}">
                    <a16:rowId xmlns:a16="http://schemas.microsoft.com/office/drawing/2014/main" val="3125499856"/>
                  </a:ext>
                </a:extLst>
              </a:tr>
              <a:tr h="465729">
                <a:tc>
                  <a:txBody>
                    <a:bodyPr/>
                    <a:lstStyle/>
                    <a:p>
                      <a:r>
                        <a:rPr lang="nl-NL" sz="2400" b="1" dirty="0">
                          <a:solidFill>
                            <a:srgbClr val="002060"/>
                          </a:solidFill>
                        </a:rPr>
                        <a:t>16:00</a:t>
                      </a:r>
                    </a:p>
                  </a:txBody>
                  <a:tcPr/>
                </a:tc>
                <a:tc>
                  <a:txBody>
                    <a:bodyPr/>
                    <a:lstStyle/>
                    <a:p>
                      <a:r>
                        <a:rPr lang="nl-NL" sz="2400" dirty="0">
                          <a:solidFill>
                            <a:srgbClr val="002060"/>
                          </a:solidFill>
                        </a:rPr>
                        <a:t>Afsluiting</a:t>
                      </a:r>
                    </a:p>
                  </a:txBody>
                  <a:tcPr/>
                </a:tc>
                <a:extLst>
                  <a:ext uri="{0D108BD9-81ED-4DB2-BD59-A6C34878D82A}">
                    <a16:rowId xmlns:a16="http://schemas.microsoft.com/office/drawing/2014/main" val="2549170917"/>
                  </a:ext>
                </a:extLst>
              </a:tr>
            </a:tbl>
          </a:graphicData>
        </a:graphic>
      </p:graphicFrame>
      <p:sp>
        <p:nvSpPr>
          <p:cNvPr id="3" name="Tekstvak 2">
            <a:extLst>
              <a:ext uri="{FF2B5EF4-FFF2-40B4-BE49-F238E27FC236}">
                <a16:creationId xmlns:a16="http://schemas.microsoft.com/office/drawing/2014/main" id="{252FEAF5-CA1A-D935-2E29-79CC0961E19F}"/>
              </a:ext>
            </a:extLst>
          </p:cNvPr>
          <p:cNvSpPr txBox="1"/>
          <p:nvPr/>
        </p:nvSpPr>
        <p:spPr>
          <a:xfrm rot="19812031">
            <a:off x="8914707" y="2774113"/>
            <a:ext cx="1519176" cy="369332"/>
          </a:xfrm>
          <a:prstGeom prst="rect">
            <a:avLst/>
          </a:prstGeom>
          <a:noFill/>
        </p:spPr>
        <p:txBody>
          <a:bodyPr wrap="square">
            <a:spAutoFit/>
          </a:bodyPr>
          <a:lstStyle/>
          <a:p>
            <a:r>
              <a:rPr lang="nl-NL" sz="1800" dirty="0">
                <a:solidFill>
                  <a:srgbClr val="002060"/>
                </a:solidFill>
              </a:rPr>
              <a:t>Pauze</a:t>
            </a:r>
          </a:p>
        </p:txBody>
      </p:sp>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245" y="66459"/>
            <a:ext cx="10515600" cy="659552"/>
          </a:xfrm>
        </p:spPr>
        <p:txBody>
          <a:bodyPr>
            <a:normAutofit/>
          </a:bodyPr>
          <a:lstStyle/>
          <a:p>
            <a:r>
              <a:rPr lang="nl-NL" sz="2400" dirty="0">
                <a:solidFill>
                  <a:srgbClr val="66AB38"/>
                </a:solidFill>
                <a:latin typeface="Arial Rounded MT Bold" panose="020F0704030504030204" pitchFamily="34" charset="0"/>
              </a:rPr>
              <a:t>Concept kerndoelen Nederlands</a:t>
            </a:r>
            <a:endParaRPr lang="nl-NL" sz="24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17DEB222-393C-8049-09C0-A62A44EA8096}"/>
              </a:ext>
            </a:extLst>
          </p:cNvPr>
          <p:cNvPicPr>
            <a:picLocks noChangeAspect="1"/>
          </p:cNvPicPr>
          <p:nvPr/>
        </p:nvPicPr>
        <p:blipFill>
          <a:blip r:embed="rId4"/>
          <a:stretch>
            <a:fillRect/>
          </a:stretch>
        </p:blipFill>
        <p:spPr>
          <a:xfrm>
            <a:off x="-938756" y="1099651"/>
            <a:ext cx="7864155" cy="4976112"/>
          </a:xfrm>
          <a:prstGeom prst="rect">
            <a:avLst/>
          </a:prstGeom>
        </p:spPr>
      </p:pic>
      <p:pic>
        <p:nvPicPr>
          <p:cNvPr id="5" name="Afbeelding 4">
            <a:extLst>
              <a:ext uri="{FF2B5EF4-FFF2-40B4-BE49-F238E27FC236}">
                <a16:creationId xmlns:a16="http://schemas.microsoft.com/office/drawing/2014/main" id="{3D8D2E5D-437C-0C20-FFC8-88686C1449E2}"/>
              </a:ext>
            </a:extLst>
          </p:cNvPr>
          <p:cNvPicPr>
            <a:picLocks noChangeAspect="1"/>
          </p:cNvPicPr>
          <p:nvPr/>
        </p:nvPicPr>
        <p:blipFill>
          <a:blip r:embed="rId5"/>
          <a:stretch>
            <a:fillRect/>
          </a:stretch>
        </p:blipFill>
        <p:spPr>
          <a:xfrm>
            <a:off x="5500348" y="0"/>
            <a:ext cx="6035286" cy="6858000"/>
          </a:xfrm>
          <a:prstGeom prst="rect">
            <a:avLst/>
          </a:prstGeom>
        </p:spPr>
      </p:pic>
    </p:spTree>
    <p:extLst>
      <p:ext uri="{BB962C8B-B14F-4D97-AF65-F5344CB8AC3E}">
        <p14:creationId xmlns:p14="http://schemas.microsoft.com/office/powerpoint/2010/main" val="3322629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228F6BD-D792-50BF-AB91-DD936960745B}"/>
              </a:ext>
            </a:extLst>
          </p:cNvPr>
          <p:cNvPicPr>
            <a:picLocks noChangeAspect="1"/>
          </p:cNvPicPr>
          <p:nvPr/>
        </p:nvPicPr>
        <p:blipFill>
          <a:blip r:embed="rId2"/>
          <a:stretch>
            <a:fillRect/>
          </a:stretch>
        </p:blipFill>
        <p:spPr>
          <a:xfrm>
            <a:off x="152323" y="0"/>
            <a:ext cx="5400830" cy="6858000"/>
          </a:xfrm>
          <a:prstGeom prst="rect">
            <a:avLst/>
          </a:prstGeom>
        </p:spPr>
      </p:pic>
      <p:pic>
        <p:nvPicPr>
          <p:cNvPr id="6" name="Afbeelding 5">
            <a:extLst>
              <a:ext uri="{FF2B5EF4-FFF2-40B4-BE49-F238E27FC236}">
                <a16:creationId xmlns:a16="http://schemas.microsoft.com/office/drawing/2014/main" id="{872CC445-2C02-801D-1467-227FD0DC0147}"/>
              </a:ext>
            </a:extLst>
          </p:cNvPr>
          <p:cNvPicPr>
            <a:picLocks noChangeAspect="1"/>
          </p:cNvPicPr>
          <p:nvPr/>
        </p:nvPicPr>
        <p:blipFill>
          <a:blip r:embed="rId3"/>
          <a:stretch>
            <a:fillRect/>
          </a:stretch>
        </p:blipFill>
        <p:spPr>
          <a:xfrm>
            <a:off x="5442433" y="435768"/>
            <a:ext cx="6597244" cy="6200775"/>
          </a:xfrm>
          <a:prstGeom prst="rect">
            <a:avLst/>
          </a:prstGeom>
        </p:spPr>
      </p:pic>
    </p:spTree>
    <p:extLst>
      <p:ext uri="{BB962C8B-B14F-4D97-AF65-F5344CB8AC3E}">
        <p14:creationId xmlns:p14="http://schemas.microsoft.com/office/powerpoint/2010/main" val="4115111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195E7E9-F1E5-0948-588B-05CC53E7E175}"/>
              </a:ext>
            </a:extLst>
          </p:cNvPr>
          <p:cNvPicPr>
            <a:picLocks noChangeAspect="1"/>
          </p:cNvPicPr>
          <p:nvPr/>
        </p:nvPicPr>
        <p:blipFill>
          <a:blip r:embed="rId2"/>
          <a:stretch>
            <a:fillRect/>
          </a:stretch>
        </p:blipFill>
        <p:spPr>
          <a:xfrm>
            <a:off x="110522" y="50006"/>
            <a:ext cx="5780240" cy="6046077"/>
          </a:xfrm>
          <a:prstGeom prst="rect">
            <a:avLst/>
          </a:prstGeom>
        </p:spPr>
      </p:pic>
      <p:pic>
        <p:nvPicPr>
          <p:cNvPr id="6" name="Afbeelding 5">
            <a:extLst>
              <a:ext uri="{FF2B5EF4-FFF2-40B4-BE49-F238E27FC236}">
                <a16:creationId xmlns:a16="http://schemas.microsoft.com/office/drawing/2014/main" id="{377ACF8D-F2D7-58A1-11CC-7B1EBEDC2446}"/>
              </a:ext>
            </a:extLst>
          </p:cNvPr>
          <p:cNvPicPr>
            <a:picLocks noChangeAspect="1"/>
          </p:cNvPicPr>
          <p:nvPr/>
        </p:nvPicPr>
        <p:blipFill>
          <a:blip r:embed="rId3"/>
          <a:stretch>
            <a:fillRect/>
          </a:stretch>
        </p:blipFill>
        <p:spPr>
          <a:xfrm>
            <a:off x="6183161" y="190540"/>
            <a:ext cx="5780240" cy="5877387"/>
          </a:xfrm>
          <a:prstGeom prst="rect">
            <a:avLst/>
          </a:prstGeom>
        </p:spPr>
      </p:pic>
    </p:spTree>
    <p:extLst>
      <p:ext uri="{BB962C8B-B14F-4D97-AF65-F5344CB8AC3E}">
        <p14:creationId xmlns:p14="http://schemas.microsoft.com/office/powerpoint/2010/main" val="784434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Doelen voor deze middag</a:t>
            </a:r>
          </a:p>
        </p:txBody>
      </p:sp>
      <p:sp>
        <p:nvSpPr>
          <p:cNvPr id="6" name="Tijdelijke aanduiding voor inhoud 5"/>
          <p:cNvSpPr>
            <a:spLocks noGrp="1"/>
          </p:cNvSpPr>
          <p:nvPr>
            <p:ph idx="1"/>
          </p:nvPr>
        </p:nvSpPr>
        <p:spPr/>
        <p:txBody>
          <a:bodyPr/>
          <a:lstStyle/>
          <a:p>
            <a:r>
              <a:rPr lang="nl-NL" dirty="0">
                <a:solidFill>
                  <a:srgbClr val="0B5DA7"/>
                </a:solidFill>
              </a:rPr>
              <a:t>We hebben inzicht in de referentieniveaus voor rekenen en taal</a:t>
            </a:r>
          </a:p>
          <a:p>
            <a:r>
              <a:rPr lang="nl-NL" dirty="0">
                <a:solidFill>
                  <a:srgbClr val="0B5DA7"/>
                </a:solidFill>
              </a:rPr>
              <a:t>We hebben zicht op de doelen voor taal per leerjaar</a:t>
            </a:r>
          </a:p>
          <a:p>
            <a:r>
              <a:rPr lang="nl-NL" dirty="0">
                <a:solidFill>
                  <a:srgbClr val="0B5DA7"/>
                </a:solidFill>
              </a:rPr>
              <a:t>We begrijpen waar de ruimte zit om keuzes te maken uit de methode als we werken vanuit leerlijnen</a:t>
            </a:r>
          </a:p>
          <a:p>
            <a:endParaRPr lang="nl-NL" dirty="0">
              <a:solidFill>
                <a:srgbClr val="0B5DA7"/>
              </a:solidFill>
            </a:endParaRPr>
          </a:p>
          <a:p>
            <a:endParaRPr lang="nl-NL" dirty="0">
              <a:solidFill>
                <a:srgbClr val="0B5DA7"/>
              </a:solidFill>
            </a:endParaRP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785260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8CA66FF-2DF0-EDD0-A934-0C2BE2AEE013}"/>
              </a:ext>
            </a:extLst>
          </p:cNvPr>
          <p:cNvPicPr>
            <a:picLocks noChangeAspect="1"/>
          </p:cNvPicPr>
          <p:nvPr/>
        </p:nvPicPr>
        <p:blipFill>
          <a:blip r:embed="rId2"/>
          <a:stretch>
            <a:fillRect/>
          </a:stretch>
        </p:blipFill>
        <p:spPr>
          <a:xfrm>
            <a:off x="191357" y="358723"/>
            <a:ext cx="5630167" cy="5670965"/>
          </a:xfrm>
          <a:prstGeom prst="rect">
            <a:avLst/>
          </a:prstGeom>
        </p:spPr>
      </p:pic>
      <p:pic>
        <p:nvPicPr>
          <p:cNvPr id="6" name="Afbeelding 5">
            <a:extLst>
              <a:ext uri="{FF2B5EF4-FFF2-40B4-BE49-F238E27FC236}">
                <a16:creationId xmlns:a16="http://schemas.microsoft.com/office/drawing/2014/main" id="{8ECD68A9-5D6A-C89F-F198-E9AF84DB1E18}"/>
              </a:ext>
            </a:extLst>
          </p:cNvPr>
          <p:cNvPicPr>
            <a:picLocks noChangeAspect="1"/>
          </p:cNvPicPr>
          <p:nvPr/>
        </p:nvPicPr>
        <p:blipFill>
          <a:blip r:embed="rId3"/>
          <a:stretch>
            <a:fillRect/>
          </a:stretch>
        </p:blipFill>
        <p:spPr>
          <a:xfrm>
            <a:off x="6315076" y="358723"/>
            <a:ext cx="5630167" cy="4157662"/>
          </a:xfrm>
          <a:prstGeom prst="rect">
            <a:avLst/>
          </a:prstGeom>
        </p:spPr>
      </p:pic>
    </p:spTree>
    <p:extLst>
      <p:ext uri="{BB962C8B-B14F-4D97-AF65-F5344CB8AC3E}">
        <p14:creationId xmlns:p14="http://schemas.microsoft.com/office/powerpoint/2010/main" val="3893271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en Taal</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7302332" y="1008422"/>
            <a:ext cx="4714240" cy="3259946"/>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423610" y="1306375"/>
            <a:ext cx="7884160" cy="4708981"/>
          </a:xfrm>
          <a:prstGeom prst="rect">
            <a:avLst/>
          </a:prstGeom>
        </p:spPr>
        <p:txBody>
          <a:bodyPr wrap="square">
            <a:spAutoFit/>
          </a:bodyPr>
          <a:lstStyle/>
          <a:p>
            <a:r>
              <a:rPr lang="nl-NL" sz="2000" dirty="0">
                <a:solidFill>
                  <a:srgbClr val="0070C0"/>
                </a:solidFill>
              </a:rPr>
              <a:t>Herkenbaar?</a:t>
            </a:r>
          </a:p>
          <a:p>
            <a:endParaRPr lang="nl-NL" sz="2000" dirty="0">
              <a:solidFill>
                <a:srgbClr val="0070C0"/>
              </a:solidFill>
            </a:endParaRPr>
          </a:p>
          <a:p>
            <a:pPr marL="457200" indent="-457200">
              <a:buFont typeface="Wingdings" panose="05000000000000000000" pitchFamily="2" charset="2"/>
              <a:buChar char="§"/>
            </a:pPr>
            <a:r>
              <a:rPr lang="nl-NL" sz="2000" dirty="0">
                <a:solidFill>
                  <a:srgbClr val="0070C0"/>
                </a:solidFill>
              </a:rPr>
              <a:t>Leerlijn te veel verstopt in de methode</a:t>
            </a:r>
          </a:p>
          <a:p>
            <a:pPr marL="457200" indent="-457200">
              <a:buFont typeface="Wingdings" panose="05000000000000000000" pitchFamily="2" charset="2"/>
              <a:buChar char="§"/>
            </a:pPr>
            <a:r>
              <a:rPr lang="nl-NL" sz="2000" dirty="0">
                <a:solidFill>
                  <a:srgbClr val="0070C0"/>
                </a:solidFill>
              </a:rPr>
              <a:t>Te veel leerstof: welke keuzes maak ik?</a:t>
            </a:r>
          </a:p>
          <a:p>
            <a:pPr marL="457200" indent="-457200">
              <a:buFont typeface="Wingdings" panose="05000000000000000000" pitchFamily="2" charset="2"/>
              <a:buChar char="§"/>
            </a:pPr>
            <a:endParaRPr lang="nl-NL" sz="2000" dirty="0">
              <a:solidFill>
                <a:srgbClr val="0070C0"/>
              </a:solidFill>
            </a:endParaRPr>
          </a:p>
          <a:p>
            <a:pPr marL="457200" indent="-457200">
              <a:buFont typeface="Wingdings" panose="05000000000000000000" pitchFamily="2" charset="2"/>
              <a:buChar char="§"/>
            </a:pPr>
            <a:r>
              <a:rPr lang="nl-NL" sz="2000" dirty="0">
                <a:solidFill>
                  <a:srgbClr val="0070C0"/>
                </a:solidFill>
              </a:rPr>
              <a:t>Wat gaat er bijvoorbeeld allemaal over taal?</a:t>
            </a:r>
          </a:p>
          <a:p>
            <a:pPr marL="914400" lvl="1" indent="-457200">
              <a:buFont typeface="Wingdings" panose="05000000000000000000" pitchFamily="2" charset="2"/>
              <a:buChar char="§"/>
            </a:pPr>
            <a:r>
              <a:rPr lang="nl-NL" sz="2000" dirty="0">
                <a:solidFill>
                  <a:srgbClr val="0070C0"/>
                </a:solidFill>
              </a:rPr>
              <a:t>Taalmethode</a:t>
            </a:r>
          </a:p>
          <a:p>
            <a:pPr marL="914400" lvl="1" indent="-457200">
              <a:buFont typeface="Wingdings" panose="05000000000000000000" pitchFamily="2" charset="2"/>
              <a:buChar char="§"/>
            </a:pPr>
            <a:r>
              <a:rPr lang="nl-NL" sz="2000" dirty="0">
                <a:solidFill>
                  <a:srgbClr val="0070C0"/>
                </a:solidFill>
              </a:rPr>
              <a:t>Spelling</a:t>
            </a:r>
          </a:p>
          <a:p>
            <a:pPr marL="914400" lvl="1" indent="-457200">
              <a:buFont typeface="Wingdings" panose="05000000000000000000" pitchFamily="2" charset="2"/>
              <a:buChar char="§"/>
            </a:pPr>
            <a:r>
              <a:rPr lang="nl-NL" sz="2000" dirty="0">
                <a:solidFill>
                  <a:srgbClr val="0070C0"/>
                </a:solidFill>
              </a:rPr>
              <a:t>Begrijpend lezen</a:t>
            </a:r>
          </a:p>
          <a:p>
            <a:pPr marL="914400" lvl="1" indent="-457200">
              <a:buFont typeface="Wingdings" panose="05000000000000000000" pitchFamily="2" charset="2"/>
              <a:buChar char="§"/>
            </a:pPr>
            <a:r>
              <a:rPr lang="nl-NL" sz="2000" dirty="0">
                <a:solidFill>
                  <a:srgbClr val="0070C0"/>
                </a:solidFill>
              </a:rPr>
              <a:t>Methode technisch lezen</a:t>
            </a:r>
          </a:p>
          <a:p>
            <a:pPr marL="914400" lvl="1" indent="-457200">
              <a:buFont typeface="Wingdings" panose="05000000000000000000" pitchFamily="2" charset="2"/>
              <a:buChar char="§"/>
            </a:pPr>
            <a:r>
              <a:rPr lang="nl-NL" sz="2000" dirty="0">
                <a:solidFill>
                  <a:srgbClr val="0070C0"/>
                </a:solidFill>
              </a:rPr>
              <a:t>Methode studievaardigheden</a:t>
            </a:r>
          </a:p>
          <a:p>
            <a:pPr marL="914400" lvl="1" indent="-457200">
              <a:buFont typeface="Wingdings" panose="05000000000000000000" pitchFamily="2" charset="2"/>
              <a:buChar char="§"/>
            </a:pPr>
            <a:r>
              <a:rPr lang="nl-NL" sz="2000" dirty="0">
                <a:solidFill>
                  <a:srgbClr val="0070C0"/>
                </a:solidFill>
              </a:rPr>
              <a:t>Vrij lezen, voorlezen</a:t>
            </a:r>
          </a:p>
          <a:p>
            <a:pPr marL="914400" lvl="1" indent="-457200">
              <a:buFont typeface="Wingdings" panose="05000000000000000000" pitchFamily="2" charset="2"/>
              <a:buChar char="§"/>
            </a:pPr>
            <a:r>
              <a:rPr lang="nl-NL" sz="2000" dirty="0">
                <a:solidFill>
                  <a:srgbClr val="0070C0"/>
                </a:solidFill>
              </a:rPr>
              <a:t>Kringgesprek</a:t>
            </a:r>
          </a:p>
          <a:p>
            <a:pPr marL="914400" lvl="1" indent="-457200">
              <a:buFont typeface="Wingdings" panose="05000000000000000000" pitchFamily="2" charset="2"/>
              <a:buChar char="§"/>
            </a:pPr>
            <a:r>
              <a:rPr lang="nl-NL" sz="2000" dirty="0">
                <a:solidFill>
                  <a:srgbClr val="0070C0"/>
                </a:solidFill>
              </a:rPr>
              <a:t>….</a:t>
            </a:r>
          </a:p>
          <a:p>
            <a:endParaRPr lang="nl-NL" sz="2000" dirty="0">
              <a:solidFill>
                <a:srgbClr val="0070C0"/>
              </a:solidFill>
            </a:endParaRP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a:bodyPr>
          <a:lstStyle/>
          <a:p>
            <a:pPr algn="l"/>
            <a:r>
              <a:rPr lang="nl-NL" dirty="0">
                <a:solidFill>
                  <a:srgbClr val="66AB38"/>
                </a:solidFill>
                <a:latin typeface="Arial Rounded MT Bold" panose="020F0704030504030204" pitchFamily="34" charset="0"/>
              </a:rPr>
              <a:t>3 typen leerlijnen</a:t>
            </a:r>
            <a:endParaRPr lang="nl-NL" dirty="0">
              <a:solidFill>
                <a:srgbClr val="66AB38"/>
              </a:solidFill>
            </a:endParaRPr>
          </a:p>
        </p:txBody>
      </p:sp>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701449" y="2193695"/>
            <a:ext cx="6322204" cy="1762080"/>
          </a:xfrm>
          <a:noFill/>
        </p:spPr>
        <p:txBody>
          <a:bodyPr>
            <a:normAutofit/>
          </a:bodyPr>
          <a:lstStyle/>
          <a:p>
            <a:r>
              <a:rPr lang="nl-NL" dirty="0">
                <a:solidFill>
                  <a:srgbClr val="0456A2"/>
                </a:solidFill>
              </a:rPr>
              <a:t>Volgordelijke leerlijn (rekenen, spelling?)</a:t>
            </a:r>
          </a:p>
          <a:p>
            <a:r>
              <a:rPr lang="nl-NL" dirty="0">
                <a:solidFill>
                  <a:srgbClr val="0456A2"/>
                </a:solidFill>
              </a:rPr>
              <a:t>Concentrische leerlijn (taal)</a:t>
            </a:r>
          </a:p>
          <a:p>
            <a:r>
              <a:rPr lang="nl-NL" dirty="0">
                <a:solidFill>
                  <a:srgbClr val="0456A2"/>
                </a:solidFill>
              </a:rPr>
              <a:t>Kennisleerlijn (WO en andere vakken)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aphicFrame>
        <p:nvGraphicFramePr>
          <p:cNvPr id="3" name="Diagram 2">
            <a:extLst>
              <a:ext uri="{FF2B5EF4-FFF2-40B4-BE49-F238E27FC236}">
                <a16:creationId xmlns:a16="http://schemas.microsoft.com/office/drawing/2014/main" id="{B085EA59-BB10-9369-C4C6-CF7343DA80FE}"/>
              </a:ext>
            </a:extLst>
          </p:cNvPr>
          <p:cNvGraphicFramePr/>
          <p:nvPr>
            <p:extLst>
              <p:ext uri="{D42A27DB-BD31-4B8C-83A1-F6EECF244321}">
                <p14:modId xmlns:p14="http://schemas.microsoft.com/office/powerpoint/2010/main" val="1375895369"/>
              </p:ext>
            </p:extLst>
          </p:nvPr>
        </p:nvGraphicFramePr>
        <p:xfrm>
          <a:off x="6769652" y="1025681"/>
          <a:ext cx="3253408" cy="7885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Diagram 3">
            <a:extLst>
              <a:ext uri="{FF2B5EF4-FFF2-40B4-BE49-F238E27FC236}">
                <a16:creationId xmlns:a16="http://schemas.microsoft.com/office/drawing/2014/main" id="{7F140FBB-ECFA-D823-B2B0-357CEA6234BA}"/>
              </a:ext>
            </a:extLst>
          </p:cNvPr>
          <p:cNvGraphicFramePr/>
          <p:nvPr>
            <p:extLst>
              <p:ext uri="{D42A27DB-BD31-4B8C-83A1-F6EECF244321}">
                <p14:modId xmlns:p14="http://schemas.microsoft.com/office/powerpoint/2010/main" val="3570303962"/>
              </p:ext>
            </p:extLst>
          </p:nvPr>
        </p:nvGraphicFramePr>
        <p:xfrm>
          <a:off x="7999847" y="1716158"/>
          <a:ext cx="2051927" cy="184205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8" name="Diagram 7">
            <a:extLst>
              <a:ext uri="{FF2B5EF4-FFF2-40B4-BE49-F238E27FC236}">
                <a16:creationId xmlns:a16="http://schemas.microsoft.com/office/drawing/2014/main" id="{ED09976A-4C6B-B3E9-03B9-F9EA76E029FE}"/>
              </a:ext>
            </a:extLst>
          </p:cNvPr>
          <p:cNvGraphicFramePr/>
          <p:nvPr>
            <p:extLst>
              <p:ext uri="{D42A27DB-BD31-4B8C-83A1-F6EECF244321}">
                <p14:modId xmlns:p14="http://schemas.microsoft.com/office/powerpoint/2010/main" val="746871677"/>
              </p:ext>
            </p:extLst>
          </p:nvPr>
        </p:nvGraphicFramePr>
        <p:xfrm>
          <a:off x="6769652" y="3558209"/>
          <a:ext cx="2069548" cy="204951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1764883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pPr marL="914400" lvl="2" indent="0">
              <a:buNone/>
            </a:pPr>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16922" y="932833"/>
            <a:ext cx="2797340" cy="950637"/>
          </a:xfrm>
          <a:prstGeom prst="rect">
            <a:avLst/>
          </a:prstGeom>
        </p:spPr>
        <p:txBody>
          <a:bodyP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 doelgericht werken</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
        <p:nvSpPr>
          <p:cNvPr id="2" name="Titel 1">
            <a:extLst>
              <a:ext uri="{FF2B5EF4-FFF2-40B4-BE49-F238E27FC236}">
                <a16:creationId xmlns:a16="http://schemas.microsoft.com/office/drawing/2014/main" id="{0EE7D647-242E-CF79-BD8C-F6776B59DFFA}"/>
              </a:ext>
            </a:extLst>
          </p:cNvPr>
          <p:cNvSpPr txBox="1">
            <a:spLocks/>
          </p:cNvSpPr>
          <p:nvPr/>
        </p:nvSpPr>
        <p:spPr>
          <a:xfrm rot="16200000">
            <a:off x="1893207" y="3471490"/>
            <a:ext cx="4079519" cy="907465"/>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ADD2"/>
                </a:solidFill>
                <a:latin typeface="Arial Rounded MT Bold" panose="020F0704030504030204" pitchFamily="34" charset="0"/>
              </a:rPr>
              <a:t>Volg de methode</a:t>
            </a:r>
            <a:endParaRPr lang="nl-NL" dirty="0">
              <a:solidFill>
                <a:srgbClr val="00ADD2"/>
              </a:solidFill>
            </a:endParaRPr>
          </a:p>
        </p:txBody>
      </p:sp>
      <p:sp>
        <p:nvSpPr>
          <p:cNvPr id="9" name="Titel 1">
            <a:extLst>
              <a:ext uri="{FF2B5EF4-FFF2-40B4-BE49-F238E27FC236}">
                <a16:creationId xmlns:a16="http://schemas.microsoft.com/office/drawing/2014/main" id="{5FE6958F-2401-E771-C0E8-8D5B86403815}"/>
              </a:ext>
            </a:extLst>
          </p:cNvPr>
          <p:cNvSpPr txBox="1">
            <a:spLocks/>
          </p:cNvSpPr>
          <p:nvPr/>
        </p:nvSpPr>
        <p:spPr>
          <a:xfrm rot="5400000">
            <a:off x="5916203" y="3346365"/>
            <a:ext cx="4535537" cy="907465"/>
          </a:xfrm>
          <a:prstGeom prst="rect">
            <a:avLst/>
          </a:prstGeom>
        </p:spPr>
        <p:txBody>
          <a:bodyP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050"/>
                </a:solidFill>
                <a:latin typeface="Arial Rounded MT Bold" panose="020F0704030504030204" pitchFamily="34" charset="0"/>
              </a:rPr>
              <a:t>Een nieuwe structuur?</a:t>
            </a:r>
            <a:endParaRPr lang="nl-NL" dirty="0">
              <a:solidFill>
                <a:srgbClr val="00B050"/>
              </a:solidFill>
            </a:endParaRPr>
          </a:p>
        </p:txBody>
      </p:sp>
    </p:spTree>
    <p:extLst>
      <p:ext uri="{BB962C8B-B14F-4D97-AF65-F5344CB8AC3E}">
        <p14:creationId xmlns:p14="http://schemas.microsoft.com/office/powerpoint/2010/main" val="274822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a:off x="360140" y="1792708"/>
            <a:ext cx="6203220" cy="269015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Bespreek aan de hand van ‘Mijn onderwijs’ en de fasen waar jij met je school zou willen uitkomen.  </a:t>
            </a:r>
          </a:p>
          <a:p>
            <a:endParaRPr lang="nl-NL" sz="2000" dirty="0">
              <a:solidFill>
                <a:srgbClr val="00BFFE"/>
              </a:solidFill>
              <a:latin typeface="Arial Rounded MT Bold" panose="020F0704030504030204" pitchFamily="34" charset="0"/>
            </a:endParaRPr>
          </a:p>
          <a:p>
            <a:r>
              <a:rPr lang="nl-NL" sz="2000" dirty="0">
                <a:solidFill>
                  <a:srgbClr val="00BFFE"/>
                </a:solidFill>
                <a:latin typeface="Arial Rounded MT Bold" panose="020F0704030504030204" pitchFamily="34" charset="0"/>
              </a:rPr>
              <a:t>Bespreek ook: waar liggen kansen, waar gaat het al goed, waar liggen uitdagingen?</a:t>
            </a:r>
          </a:p>
          <a:p>
            <a:endParaRPr lang="nl-NL" sz="2000" dirty="0">
              <a:solidFill>
                <a:srgbClr val="00BFFE"/>
              </a:solidFill>
              <a:latin typeface="Arial Rounded MT Bold" panose="020F0704030504030204" pitchFamily="34" charset="0"/>
            </a:endParaRPr>
          </a:p>
          <a:p>
            <a:r>
              <a:rPr lang="nl-NL" sz="2000" dirty="0">
                <a:solidFill>
                  <a:srgbClr val="00BFFE"/>
                </a:solidFill>
                <a:latin typeface="Arial Rounded MT Bold" panose="020F0704030504030204" pitchFamily="34" charset="0"/>
              </a:rPr>
              <a:t>Deel ervaringen over wat je al hebt gedaan, wat ging goed </a:t>
            </a:r>
            <a:r>
              <a:rPr lang="nl-NL" sz="2000" dirty="0" err="1">
                <a:solidFill>
                  <a:srgbClr val="00BFFE"/>
                </a:solidFill>
                <a:latin typeface="Arial Rounded MT Bold" panose="020F0704030504030204" pitchFamily="34" charset="0"/>
              </a:rPr>
              <a:t>etc</a:t>
            </a:r>
            <a:r>
              <a:rPr lang="nl-NL" sz="2000" dirty="0">
                <a:solidFill>
                  <a:srgbClr val="00BFFE"/>
                </a:solidFill>
                <a:latin typeface="Arial Rounded MT Bold" panose="020F0704030504030204" pitchFamily="34" charset="0"/>
              </a:rPr>
              <a:t>?</a:t>
            </a:r>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a:off x="398746" y="440295"/>
            <a:ext cx="2797340" cy="950637"/>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Opdracht 2</a:t>
            </a:r>
          </a:p>
          <a:p>
            <a:r>
              <a:rPr lang="nl-NL" dirty="0">
                <a:solidFill>
                  <a:srgbClr val="00BFFE"/>
                </a:solidFill>
                <a:latin typeface="Arial Rounded MT Bold" panose="020F0704030504030204" pitchFamily="34" charset="0"/>
              </a:rPr>
              <a:t> </a:t>
            </a:r>
            <a:endParaRPr lang="nl-NL" dirty="0"/>
          </a:p>
        </p:txBody>
      </p:sp>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Layer>
                </a14:imgProps>
              </a:ext>
            </a:extLst>
          </a:blip>
          <a:srcRect l="33577" t="17421" r="35039" b="5209"/>
          <a:stretch/>
        </p:blipFill>
        <p:spPr>
          <a:xfrm>
            <a:off x="7632098" y="431168"/>
            <a:ext cx="3394662" cy="4705100"/>
          </a:xfrm>
          <a:prstGeom prst="rect">
            <a:avLst/>
          </a:prstGeom>
        </p:spPr>
      </p:pic>
      <p:sp>
        <p:nvSpPr>
          <p:cNvPr id="2" name="Titel 1">
            <a:extLst>
              <a:ext uri="{FF2B5EF4-FFF2-40B4-BE49-F238E27FC236}">
                <a16:creationId xmlns:a16="http://schemas.microsoft.com/office/drawing/2014/main" id="{0EE7D647-242E-CF79-BD8C-F6776B59DFFA}"/>
              </a:ext>
            </a:extLst>
          </p:cNvPr>
          <p:cNvSpPr txBox="1">
            <a:spLocks/>
          </p:cNvSpPr>
          <p:nvPr/>
        </p:nvSpPr>
        <p:spPr>
          <a:xfrm rot="16200000">
            <a:off x="6416646" y="3234582"/>
            <a:ext cx="2690153" cy="493113"/>
          </a:xfrm>
          <a:prstGeom prst="rect">
            <a:avLst/>
          </a:prstGeom>
        </p:spPr>
        <p:txBody>
          <a:bodyP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ADD2"/>
                </a:solidFill>
                <a:latin typeface="Arial Rounded MT Bold" panose="020F0704030504030204" pitchFamily="34" charset="0"/>
              </a:rPr>
              <a:t>Volg de methode</a:t>
            </a:r>
            <a:endParaRPr lang="nl-NL" dirty="0">
              <a:solidFill>
                <a:srgbClr val="00ADD2"/>
              </a:solidFill>
            </a:endParaRPr>
          </a:p>
        </p:txBody>
      </p:sp>
      <p:sp>
        <p:nvSpPr>
          <p:cNvPr id="9" name="Titel 1">
            <a:extLst>
              <a:ext uri="{FF2B5EF4-FFF2-40B4-BE49-F238E27FC236}">
                <a16:creationId xmlns:a16="http://schemas.microsoft.com/office/drawing/2014/main" id="{5FE6958F-2401-E771-C0E8-8D5B86403815}"/>
              </a:ext>
            </a:extLst>
          </p:cNvPr>
          <p:cNvSpPr txBox="1">
            <a:spLocks/>
          </p:cNvSpPr>
          <p:nvPr/>
        </p:nvSpPr>
        <p:spPr>
          <a:xfrm rot="5400000">
            <a:off x="9284771" y="3182912"/>
            <a:ext cx="2990864" cy="493113"/>
          </a:xfrm>
          <a:prstGeom prst="rect">
            <a:avLst/>
          </a:prstGeom>
        </p:spPr>
        <p:txBody>
          <a:bodyP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050"/>
                </a:solidFill>
                <a:latin typeface="Arial Rounded MT Bold" panose="020F0704030504030204" pitchFamily="34" charset="0"/>
              </a:rPr>
              <a:t>Een nieuwe structuur?</a:t>
            </a:r>
            <a:endParaRPr lang="nl-NL" dirty="0">
              <a:solidFill>
                <a:srgbClr val="00B050"/>
              </a:solidFill>
            </a:endParaRPr>
          </a:p>
        </p:txBody>
      </p:sp>
    </p:spTree>
    <p:extLst>
      <p:ext uri="{BB962C8B-B14F-4D97-AF65-F5344CB8AC3E}">
        <p14:creationId xmlns:p14="http://schemas.microsoft.com/office/powerpoint/2010/main" val="7300415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fontScale="92500"/>
          </a:bodyPr>
          <a:lstStyle/>
          <a:p>
            <a:pPr marL="0" indent="0">
              <a:buNone/>
            </a:pPr>
            <a:r>
              <a:rPr lang="nl-NL" dirty="0">
                <a:solidFill>
                  <a:srgbClr val="0B5DA7"/>
                </a:solidFill>
              </a:rPr>
              <a:t>Meer concentrisch van opbouw. </a:t>
            </a:r>
          </a:p>
          <a:p>
            <a:pPr marL="0" indent="0">
              <a:buNone/>
            </a:pPr>
            <a:endParaRPr lang="nl-NL" dirty="0">
              <a:solidFill>
                <a:srgbClr val="0B5DA7"/>
              </a:solidFill>
            </a:endParaRPr>
          </a:p>
          <a:p>
            <a:pPr marL="0" indent="0">
              <a:buNone/>
            </a:pPr>
            <a:r>
              <a:rPr lang="nl-NL" dirty="0">
                <a:solidFill>
                  <a:srgbClr val="0B5DA7"/>
                </a:solidFill>
              </a:rPr>
              <a:t>Welke elementen spelen een rol?</a:t>
            </a: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10" name="Picture 2">
            <a:extLst>
              <a:ext uri="{FF2B5EF4-FFF2-40B4-BE49-F238E27FC236}">
                <a16:creationId xmlns:a16="http://schemas.microsoft.com/office/drawing/2014/main" id="{8CDB522D-A076-4D91-B6AC-7C59EA44C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7453" y="198782"/>
            <a:ext cx="4521732" cy="5655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638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Rijke taal</a:t>
            </a:r>
            <a:endParaRPr lang="nl-NL" sz="3600" dirty="0"/>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5" name="Afbeelding 4">
            <a:extLst>
              <a:ext uri="{FF2B5EF4-FFF2-40B4-BE49-F238E27FC236}">
                <a16:creationId xmlns:a16="http://schemas.microsoft.com/office/drawing/2014/main" id="{66436A19-A046-419F-809C-4CD7621FC4E2}"/>
              </a:ext>
            </a:extLst>
          </p:cNvPr>
          <p:cNvPicPr>
            <a:picLocks noChangeAspect="1"/>
          </p:cNvPicPr>
          <p:nvPr/>
        </p:nvPicPr>
        <p:blipFill>
          <a:blip r:embed="rId4"/>
          <a:stretch>
            <a:fillRect/>
          </a:stretch>
        </p:blipFill>
        <p:spPr>
          <a:xfrm rot="836555">
            <a:off x="7260741" y="674775"/>
            <a:ext cx="3314493" cy="4901482"/>
          </a:xfrm>
          <a:prstGeom prst="rect">
            <a:avLst/>
          </a:prstGeom>
        </p:spPr>
      </p:pic>
    </p:spTree>
    <p:extLst>
      <p:ext uri="{BB962C8B-B14F-4D97-AF65-F5344CB8AC3E}">
        <p14:creationId xmlns:p14="http://schemas.microsoft.com/office/powerpoint/2010/main" val="13295294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258052"/>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25843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 (stellen)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7079033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dirty="0">
                <a:solidFill>
                  <a:srgbClr val="0456A2"/>
                </a:solidFill>
              </a:rPr>
              <a:t>Bij </a:t>
            </a:r>
            <a:r>
              <a:rPr lang="nl-NL" b="1" dirty="0">
                <a:solidFill>
                  <a:srgbClr val="0456A2"/>
                </a:solidFill>
              </a:rPr>
              <a:t>leerprocessen</a:t>
            </a:r>
            <a:r>
              <a:rPr lang="nl-NL" dirty="0">
                <a:solidFill>
                  <a:srgbClr val="0456A2"/>
                </a:solidFill>
              </a:rPr>
              <a:t>, zoals het leren decoderen of het leren van grammaticale regels, gaat het om expliciete processen, waarbij duidelijke instructie nodig is (bijvoorbeeld directe instructie).</a:t>
            </a:r>
          </a:p>
          <a:p>
            <a:pPr marL="0" indent="0">
              <a:buNone/>
            </a:pPr>
            <a:endParaRPr lang="nl-NL" dirty="0">
              <a:solidFill>
                <a:srgbClr val="0456A2"/>
              </a:solidFill>
            </a:endParaRPr>
          </a:p>
          <a:p>
            <a:pPr marL="0" indent="0">
              <a:buNone/>
            </a:pPr>
            <a:r>
              <a:rPr lang="nl-NL" dirty="0">
                <a:solidFill>
                  <a:srgbClr val="0456A2"/>
                </a:solidFill>
              </a:rPr>
              <a:t>Bij </a:t>
            </a:r>
            <a:r>
              <a:rPr lang="nl-NL" b="1" dirty="0">
                <a:solidFill>
                  <a:srgbClr val="0456A2"/>
                </a:solidFill>
              </a:rPr>
              <a:t>ontwikkelingsprocessen, </a:t>
            </a:r>
            <a:r>
              <a:rPr lang="nl-NL" dirty="0">
                <a:solidFill>
                  <a:srgbClr val="0456A2"/>
                </a:solidFill>
              </a:rPr>
              <a:t>zoals het leren begrijpen van teksten, gaat het om impliciete processen. Daarbij staat frequent en gemotiveerd oefenen (bijvoorbeeld zelf teksten lezen) met adequate ondersteuning en feedback centraal.</a:t>
            </a: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637875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dirty="0">
                <a:solidFill>
                  <a:srgbClr val="0456A2"/>
                </a:solidFill>
              </a:rPr>
              <a:t>In de onderwijspraktijk valt op dat we het liefst in alle taalonderdelen expliciete instructie willen geven. </a:t>
            </a:r>
          </a:p>
          <a:p>
            <a:pPr marL="0" indent="0">
              <a:buNone/>
            </a:pPr>
            <a:r>
              <a:rPr lang="nl-NL" dirty="0">
                <a:solidFill>
                  <a:srgbClr val="0456A2"/>
                </a:solidFill>
              </a:rPr>
              <a:t>&gt; kleine woordenschat: dan leren we ze woordbetekenissen aan</a:t>
            </a:r>
          </a:p>
          <a:p>
            <a:pPr marL="0" indent="0">
              <a:buNone/>
            </a:pPr>
            <a:r>
              <a:rPr lang="nl-NL" dirty="0">
                <a:solidFill>
                  <a:srgbClr val="0456A2"/>
                </a:solidFill>
              </a:rPr>
              <a:t>&gt; leesbegrip: we leren ze leesstrategieën aan</a:t>
            </a:r>
          </a:p>
          <a:p>
            <a:pPr marL="0" indent="0">
              <a:buNone/>
            </a:pPr>
            <a:r>
              <a:rPr lang="nl-NL" dirty="0">
                <a:solidFill>
                  <a:srgbClr val="0456A2"/>
                </a:solidFill>
              </a:rPr>
              <a:t>&gt; zwakke leesvaardigheid: we oefenen specifieke moeilijkheden met ze</a:t>
            </a:r>
          </a:p>
          <a:p>
            <a:pPr marL="0" indent="0">
              <a:buNone/>
            </a:pPr>
            <a:r>
              <a:rPr lang="nl-NL" dirty="0">
                <a:solidFill>
                  <a:srgbClr val="0456A2"/>
                </a:solidFill>
              </a:rPr>
              <a:t>&gt; moeite met spellen: nog een keer de spellingsregels uitleggen</a:t>
            </a:r>
          </a:p>
          <a:p>
            <a:pPr marL="0" indent="0">
              <a:buNone/>
            </a:pPr>
            <a:endParaRPr lang="nl-NL" dirty="0">
              <a:solidFill>
                <a:srgbClr val="0456A2"/>
              </a:solidFill>
            </a:endParaRPr>
          </a:p>
          <a:p>
            <a:pPr marL="0" indent="0">
              <a:buNone/>
            </a:pPr>
            <a:r>
              <a:rPr lang="nl-NL" dirty="0">
                <a:solidFill>
                  <a:srgbClr val="0456A2"/>
                </a:solidFill>
              </a:rPr>
              <a:t>&gt;&gt; dit berust op misconcepten</a:t>
            </a: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537304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2799071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dirty="0">
                <a:solidFill>
                  <a:srgbClr val="0456A2"/>
                </a:solidFill>
              </a:rPr>
              <a:t>Expliciet aangeleerde kennis en vaardigheden leiden niet vanzelfsprekend tot impliciete ontwikkelingsprocessen!</a:t>
            </a:r>
          </a:p>
          <a:p>
            <a:pPr marL="0" indent="0">
              <a:buNone/>
            </a:pPr>
            <a:endParaRPr lang="nl-NL" dirty="0">
              <a:solidFill>
                <a:srgbClr val="0456A2"/>
              </a:solidFill>
            </a:endParaRPr>
          </a:p>
          <a:p>
            <a:pPr marL="0" indent="0">
              <a:buNone/>
            </a:pPr>
            <a:r>
              <a:rPr lang="nl-NL" dirty="0">
                <a:solidFill>
                  <a:srgbClr val="0456A2"/>
                </a:solidFill>
              </a:rPr>
              <a:t>Ook vaak gericht op toetsen, dus onderdelen die minder afgetoetst worden doen we ook minder vaak, zoals het schrijven van teksten.</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r>
              <a:rPr lang="nl-NL" dirty="0">
                <a:solidFill>
                  <a:srgbClr val="0456A2"/>
                </a:solidFill>
              </a:rPr>
              <a:t>Hoe dan wel? Een aantal denkrichtingen:</a:t>
            </a: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730374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b="1" dirty="0">
                <a:solidFill>
                  <a:srgbClr val="0456A2"/>
                </a:solidFill>
              </a:rPr>
              <a:t>Ontwikkelingsproces</a:t>
            </a:r>
          </a:p>
          <a:p>
            <a:pPr marL="0" indent="0">
              <a:buNone/>
            </a:pPr>
            <a:endParaRPr lang="nl-NL" dirty="0">
              <a:solidFill>
                <a:srgbClr val="0456A2"/>
              </a:solidFill>
            </a:endParaRPr>
          </a:p>
          <a:p>
            <a:pPr marL="0" indent="0">
              <a:buNone/>
            </a:pPr>
            <a:r>
              <a:rPr lang="nl-NL" dirty="0">
                <a:solidFill>
                  <a:srgbClr val="0456A2"/>
                </a:solidFill>
              </a:rPr>
              <a:t>Leraren roosteren tijd in zodat leerlingen frequent kunnen lezen in zelfgekozen boeken.</a:t>
            </a:r>
          </a:p>
          <a:p>
            <a:pPr marL="0" indent="0">
              <a:buNone/>
            </a:pPr>
            <a:r>
              <a:rPr lang="nl-NL" dirty="0">
                <a:solidFill>
                  <a:srgbClr val="0456A2"/>
                </a:solidFill>
              </a:rPr>
              <a:t>Ze zorgen voor rijke teksten, aansluitend bij uitdagende thema’s, voor interessante gesprekken over diepgaande vragen en voor (schrijf)opdrachten rond die thema’s.</a:t>
            </a:r>
          </a:p>
          <a:p>
            <a:pPr marL="0" indent="0">
              <a:buNone/>
            </a:pPr>
            <a:endParaRPr lang="nl-NL" dirty="0">
              <a:solidFill>
                <a:srgbClr val="0456A2"/>
              </a:solidFill>
            </a:endParaRPr>
          </a:p>
          <a:p>
            <a:pPr marL="0" indent="0">
              <a:buNone/>
            </a:pPr>
            <a:r>
              <a:rPr lang="nl-NL" dirty="0">
                <a:solidFill>
                  <a:srgbClr val="0456A2"/>
                </a:solidFill>
              </a:rPr>
              <a:t>De thema’s zijn niet alleen voor taal, maar sluiten aan bij het grotere thema dat behandeld wordt in de groep.</a:t>
            </a: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076839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386305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9592967" cy="4670779"/>
          </a:xfrm>
          <a:noFill/>
        </p:spPr>
        <p:txBody>
          <a:bodyPr>
            <a:normAutofit/>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3919736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401" y="-114301"/>
            <a:ext cx="10837063" cy="1143000"/>
          </a:xfrm>
        </p:spPr>
        <p:txBody>
          <a:bodyPr>
            <a:normAutofit/>
          </a:bodyPr>
          <a:lstStyle/>
          <a:p>
            <a:r>
              <a:rPr lang="nl-NL" sz="3600" dirty="0">
                <a:solidFill>
                  <a:srgbClr val="00BFFE"/>
                </a:solidFill>
                <a:latin typeface="Arial Rounded MT Bold" panose="020F0704030504030204" pitchFamily="34" charset="0"/>
              </a:rPr>
              <a:t>Begrijpend lezen: tekst- hart -hoofdvragen</a:t>
            </a:r>
            <a:endParaRPr lang="nl-NL" sz="3600" dirty="0"/>
          </a:p>
        </p:txBody>
      </p:sp>
      <p:sp>
        <p:nvSpPr>
          <p:cNvPr id="3" name="Tijdelijke aanduiding voor inhoud 2"/>
          <p:cNvSpPr>
            <a:spLocks noGrp="1"/>
          </p:cNvSpPr>
          <p:nvPr>
            <p:ph idx="1"/>
          </p:nvPr>
        </p:nvSpPr>
        <p:spPr>
          <a:xfrm>
            <a:off x="745333" y="842494"/>
            <a:ext cx="10769197" cy="5267434"/>
          </a:xfrm>
          <a:noFill/>
        </p:spPr>
        <p:txBody>
          <a:bodyPr>
            <a:normAutofit fontScale="92500" lnSpcReduction="20000"/>
          </a:bodyPr>
          <a:lstStyle/>
          <a:p>
            <a:endParaRPr lang="nl-NL" dirty="0">
              <a:solidFill>
                <a:srgbClr val="0456A2"/>
              </a:solidFill>
            </a:endParaRPr>
          </a:p>
          <a:p>
            <a:r>
              <a:rPr lang="nl-NL" dirty="0">
                <a:solidFill>
                  <a:srgbClr val="0456A2"/>
                </a:solidFill>
              </a:rPr>
              <a:t>Denken over tekstvragen: </a:t>
            </a:r>
          </a:p>
          <a:p>
            <a:pPr lvl="1"/>
            <a:r>
              <a:rPr lang="nl-NL" dirty="0">
                <a:solidFill>
                  <a:srgbClr val="0456A2"/>
                </a:solidFill>
              </a:rPr>
              <a:t>waar gaat deze tekst over, wat wil de maker vertellen</a:t>
            </a:r>
          </a:p>
          <a:p>
            <a:pPr marL="457200" lvl="1" indent="0">
              <a:buNone/>
            </a:pPr>
            <a:endParaRPr lang="nl-NL" dirty="0">
              <a:solidFill>
                <a:srgbClr val="0456A2"/>
              </a:solidFill>
            </a:endParaRPr>
          </a:p>
          <a:p>
            <a:r>
              <a:rPr lang="nl-NL" dirty="0">
                <a:solidFill>
                  <a:srgbClr val="0456A2"/>
                </a:solidFill>
              </a:rPr>
              <a:t>Denken over hoofdvragen</a:t>
            </a:r>
          </a:p>
          <a:p>
            <a:pPr lvl="1"/>
            <a:r>
              <a:rPr lang="nl-NL" dirty="0">
                <a:solidFill>
                  <a:srgbClr val="0456A2"/>
                </a:solidFill>
              </a:rPr>
              <a:t>Wat valt je op, wat voor nieuws heb je geleerd? </a:t>
            </a:r>
            <a:r>
              <a:rPr lang="nl-NL" dirty="0" err="1">
                <a:solidFill>
                  <a:srgbClr val="0456A2"/>
                </a:solidFill>
              </a:rPr>
              <a:t>etc</a:t>
            </a:r>
            <a:endParaRPr lang="nl-NL" dirty="0">
              <a:solidFill>
                <a:srgbClr val="0456A2"/>
              </a:solidFill>
            </a:endParaRPr>
          </a:p>
          <a:p>
            <a:endParaRPr lang="nl-NL" dirty="0">
              <a:solidFill>
                <a:srgbClr val="0456A2"/>
              </a:solidFill>
            </a:endParaRPr>
          </a:p>
          <a:p>
            <a:r>
              <a:rPr lang="nl-NL" dirty="0">
                <a:solidFill>
                  <a:srgbClr val="0456A2"/>
                </a:solidFill>
              </a:rPr>
              <a:t>Denken over hartvragen</a:t>
            </a:r>
          </a:p>
          <a:p>
            <a:pPr lvl="1"/>
            <a:r>
              <a:rPr lang="nl-NL" dirty="0">
                <a:solidFill>
                  <a:srgbClr val="0456A2"/>
                </a:solidFill>
              </a:rPr>
              <a:t>Wat voel je bij de tekst? Wat vond jij het mooist?</a:t>
            </a:r>
          </a:p>
          <a:p>
            <a:pPr marL="457200" lvl="1" indent="0">
              <a:buNone/>
            </a:pPr>
            <a:endParaRPr lang="nl-NL" dirty="0">
              <a:solidFill>
                <a:srgbClr val="0456A2"/>
              </a:solidFill>
            </a:endParaRPr>
          </a:p>
          <a:p>
            <a:endParaRPr lang="nl-NL" dirty="0">
              <a:solidFill>
                <a:srgbClr val="0456A2"/>
              </a:solidFill>
            </a:endParaRPr>
          </a:p>
          <a:p>
            <a:pPr>
              <a:buFont typeface="Wingdings" panose="05000000000000000000" pitchFamily="2" charset="2"/>
              <a:buChar char="Ø"/>
            </a:pPr>
            <a:r>
              <a:rPr lang="nl-NL" dirty="0">
                <a:solidFill>
                  <a:srgbClr val="0456A2"/>
                </a:solidFill>
              </a:rPr>
              <a:t> Een of twee vragen per tekst, niet alle vragen bespreken</a:t>
            </a:r>
          </a:p>
          <a:p>
            <a:pPr>
              <a:buFont typeface="Wingdings" panose="05000000000000000000" pitchFamily="2" charset="2"/>
              <a:buChar char="Ø"/>
            </a:pPr>
            <a:r>
              <a:rPr lang="nl-NL" dirty="0">
                <a:solidFill>
                  <a:srgbClr val="0456A2"/>
                </a:solidFill>
              </a:rPr>
              <a:t> Woordenschat is belangrijke basis, maar ga geen losse woorden trainen</a:t>
            </a:r>
          </a:p>
          <a:p>
            <a:pPr>
              <a:buFont typeface="Wingdings" panose="05000000000000000000" pitchFamily="2" charset="2"/>
              <a:buChar char="Ø"/>
            </a:pPr>
            <a:r>
              <a:rPr lang="nl-NL" dirty="0">
                <a:solidFill>
                  <a:srgbClr val="0456A2"/>
                </a:solidFill>
              </a:rPr>
              <a:t> Lezen en voorlezen!!</a:t>
            </a:r>
          </a:p>
          <a:p>
            <a:pPr marL="457200" lvl="1" indent="0">
              <a:buNone/>
            </a:pPr>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endParaRPr lang="nl-NL" dirty="0">
              <a:solidFill>
                <a:srgbClr val="0456A2"/>
              </a:solidFill>
            </a:endParaRP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5409386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C5ABFC50-18BC-4340-A707-6DA9CD96AA25}"/>
              </a:ext>
            </a:extLst>
          </p:cNvPr>
          <p:cNvPicPr>
            <a:picLocks noChangeAspect="1"/>
          </p:cNvPicPr>
          <p:nvPr/>
        </p:nvPicPr>
        <p:blipFill>
          <a:blip r:embed="rId4"/>
          <a:stretch>
            <a:fillRect/>
          </a:stretch>
        </p:blipFill>
        <p:spPr>
          <a:xfrm>
            <a:off x="3473726" y="0"/>
            <a:ext cx="4914900" cy="6908884"/>
          </a:xfrm>
          <a:prstGeom prst="rect">
            <a:avLst/>
          </a:prstGeom>
        </p:spPr>
      </p:pic>
    </p:spTree>
    <p:extLst>
      <p:ext uri="{BB962C8B-B14F-4D97-AF65-F5344CB8AC3E}">
        <p14:creationId xmlns:p14="http://schemas.microsoft.com/office/powerpoint/2010/main" val="2128760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813201" y="957108"/>
            <a:ext cx="10769197" cy="4670779"/>
          </a:xfrm>
          <a:noFill/>
        </p:spPr>
        <p:txBody>
          <a:bodyPr>
            <a:normAutofit lnSpcReduction="10000"/>
          </a:bodyPr>
          <a:lstStyle/>
          <a:p>
            <a:pPr marL="0" indent="0">
              <a:buNone/>
            </a:pPr>
            <a:r>
              <a:rPr lang="nl-NL" b="1" dirty="0">
                <a:solidFill>
                  <a:srgbClr val="0456A2"/>
                </a:solidFill>
              </a:rPr>
              <a:t>Schrijven (stellen)</a:t>
            </a:r>
          </a:p>
          <a:p>
            <a:pPr marL="0" indent="0">
              <a:buNone/>
            </a:pPr>
            <a:endParaRPr lang="nl-NL" dirty="0">
              <a:solidFill>
                <a:srgbClr val="0456A2"/>
              </a:solidFill>
            </a:endParaRPr>
          </a:p>
          <a:p>
            <a:pPr marL="0" indent="0">
              <a:buNone/>
            </a:pPr>
            <a:r>
              <a:rPr lang="nl-NL" dirty="0">
                <a:solidFill>
                  <a:srgbClr val="0456A2"/>
                </a:solidFill>
              </a:rPr>
              <a:t>Wat zijn goede schrijfopdrachten?</a:t>
            </a:r>
          </a:p>
          <a:p>
            <a:pPr marL="0" indent="0">
              <a:buNone/>
            </a:pPr>
            <a:r>
              <a:rPr lang="nl-NL" dirty="0">
                <a:solidFill>
                  <a:srgbClr val="0456A2"/>
                </a:solidFill>
              </a:rPr>
              <a:t>Dit is een punt van aandacht voor een later moment om goed over na te denken. Zie ook Rijke taal, vanaf </a:t>
            </a:r>
            <a:r>
              <a:rPr lang="nl-NL" dirty="0" err="1">
                <a:solidFill>
                  <a:srgbClr val="0456A2"/>
                </a:solidFill>
              </a:rPr>
              <a:t>blz</a:t>
            </a:r>
            <a:r>
              <a:rPr lang="nl-NL" dirty="0">
                <a:solidFill>
                  <a:srgbClr val="0456A2"/>
                </a:solidFill>
              </a:rPr>
              <a:t> 316.</a:t>
            </a:r>
          </a:p>
          <a:p>
            <a:pPr marL="0" indent="0">
              <a:buNone/>
            </a:pPr>
            <a:r>
              <a:rPr lang="nl-NL" dirty="0">
                <a:solidFill>
                  <a:srgbClr val="0456A2"/>
                </a:solidFill>
              </a:rPr>
              <a:t>Voor nu: gebruik schrijfopdrachten uit de methode aangevuld met eigen opdrachten.</a:t>
            </a:r>
          </a:p>
          <a:p>
            <a:pPr marL="0" indent="0">
              <a:buNone/>
            </a:pPr>
            <a:endParaRPr lang="nl-NL" dirty="0">
              <a:solidFill>
                <a:srgbClr val="0456A2"/>
              </a:solidFill>
            </a:endParaRPr>
          </a:p>
          <a:p>
            <a:pPr marL="0" indent="0">
              <a:buNone/>
            </a:pPr>
            <a:r>
              <a:rPr lang="nl-NL" dirty="0">
                <a:solidFill>
                  <a:srgbClr val="0456A2"/>
                </a:solidFill>
                <a:hlinkClick r:id="rId3"/>
              </a:rPr>
              <a:t>https://www.kennisrotonde.nl/vraag-en-antwoord/Correcte-zinnen-formuleren-in-schrijfopdrachten</a:t>
            </a: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6781743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79267" y="0"/>
            <a:ext cx="10837063" cy="1143000"/>
          </a:xfrm>
        </p:spPr>
        <p:txBody>
          <a:bodyPr>
            <a:normAutofit/>
          </a:bodyPr>
          <a:lstStyle/>
          <a:p>
            <a:r>
              <a:rPr lang="nl-NL" sz="3600" dirty="0">
                <a:solidFill>
                  <a:srgbClr val="00BFFE"/>
                </a:solidFill>
                <a:latin typeface="Arial Rounded MT Bold" panose="020F0704030504030204" pitchFamily="34" charset="0"/>
              </a:rPr>
              <a:t>Opdracht 3 groep 3 t/m 8</a:t>
            </a:r>
            <a:endParaRPr lang="nl-NL" sz="3600" dirty="0"/>
          </a:p>
        </p:txBody>
      </p:sp>
      <p:sp>
        <p:nvSpPr>
          <p:cNvPr id="3" name="Tijdelijke aanduiding voor inhoud 2"/>
          <p:cNvSpPr>
            <a:spLocks noGrp="1"/>
          </p:cNvSpPr>
          <p:nvPr>
            <p:ph idx="1"/>
          </p:nvPr>
        </p:nvSpPr>
        <p:spPr>
          <a:xfrm>
            <a:off x="779267" y="961466"/>
            <a:ext cx="11154998" cy="5056094"/>
          </a:xfrm>
          <a:noFill/>
        </p:spPr>
        <p:txBody>
          <a:bodyPr>
            <a:normAutofit lnSpcReduction="10000"/>
          </a:bodyPr>
          <a:lstStyle/>
          <a:p>
            <a:pPr marL="0" indent="0">
              <a:buNone/>
            </a:pPr>
            <a:r>
              <a:rPr lang="nl-NL" b="1" dirty="0">
                <a:solidFill>
                  <a:srgbClr val="0456A2"/>
                </a:solidFill>
              </a:rPr>
              <a:t>Bekijk alle taaldoelen uit </a:t>
            </a:r>
            <a:r>
              <a:rPr lang="nl-NL" b="1" dirty="0" err="1">
                <a:solidFill>
                  <a:srgbClr val="0456A2"/>
                </a:solidFill>
              </a:rPr>
              <a:t>TaalActief</a:t>
            </a:r>
            <a:r>
              <a:rPr lang="nl-NL" b="1" dirty="0">
                <a:solidFill>
                  <a:srgbClr val="0456A2"/>
                </a:solidFill>
              </a:rPr>
              <a:t> (Excelbestand)</a:t>
            </a:r>
          </a:p>
          <a:p>
            <a:pPr marL="0" indent="0">
              <a:buNone/>
            </a:pPr>
            <a:endParaRPr lang="nl-NL" b="1" dirty="0">
              <a:solidFill>
                <a:srgbClr val="0456A2"/>
              </a:solidFill>
            </a:endParaRPr>
          </a:p>
          <a:p>
            <a:pPr marL="0" indent="0">
              <a:buNone/>
            </a:pPr>
            <a:r>
              <a:rPr lang="nl-NL" b="1" dirty="0">
                <a:solidFill>
                  <a:srgbClr val="0456A2"/>
                </a:solidFill>
              </a:rPr>
              <a:t>Geef met een kleur aan:</a:t>
            </a:r>
          </a:p>
          <a:p>
            <a:pPr>
              <a:buFontTx/>
              <a:buChar char="-"/>
            </a:pPr>
            <a:r>
              <a:rPr lang="nl-NL" b="1" dirty="0">
                <a:solidFill>
                  <a:srgbClr val="0456A2"/>
                </a:solidFill>
              </a:rPr>
              <a:t>Welk doel kan ik schrappen</a:t>
            </a:r>
          </a:p>
          <a:p>
            <a:pPr>
              <a:buFontTx/>
              <a:buChar char="-"/>
            </a:pPr>
            <a:r>
              <a:rPr lang="nl-NL" b="1" dirty="0">
                <a:solidFill>
                  <a:srgbClr val="0456A2"/>
                </a:solidFill>
              </a:rPr>
              <a:t>Welk doel doe ik bij een ander vak</a:t>
            </a:r>
          </a:p>
          <a:p>
            <a:pPr>
              <a:buFontTx/>
              <a:buChar char="-"/>
            </a:pPr>
            <a:r>
              <a:rPr lang="nl-NL" b="1" dirty="0">
                <a:solidFill>
                  <a:srgbClr val="0456A2"/>
                </a:solidFill>
              </a:rPr>
              <a:t>Welk doel is wel relevant bij taal</a:t>
            </a:r>
          </a:p>
          <a:p>
            <a:pPr marL="0" indent="0">
              <a:buNone/>
            </a:pPr>
            <a:endParaRPr lang="nl-NL" b="1" dirty="0">
              <a:solidFill>
                <a:srgbClr val="0456A2"/>
              </a:solidFill>
            </a:endParaRPr>
          </a:p>
          <a:p>
            <a:pPr marL="0" indent="0">
              <a:buNone/>
            </a:pPr>
            <a:endParaRPr lang="nl-NL" b="1" dirty="0">
              <a:solidFill>
                <a:srgbClr val="0456A2"/>
              </a:solidFill>
            </a:endParaRPr>
          </a:p>
          <a:p>
            <a:pPr marL="0" indent="0">
              <a:buNone/>
            </a:pPr>
            <a:r>
              <a:rPr lang="nl-NL" dirty="0">
                <a:solidFill>
                  <a:srgbClr val="0456A2"/>
                </a:solidFill>
              </a:rPr>
              <a:t>Bronnen:</a:t>
            </a:r>
          </a:p>
          <a:p>
            <a:pPr marL="0" indent="0">
              <a:buNone/>
            </a:pPr>
            <a:r>
              <a:rPr lang="nl-NL" dirty="0">
                <a:solidFill>
                  <a:srgbClr val="0456A2"/>
                </a:solidFill>
              </a:rPr>
              <a:t>- Methodedoelen Taal Actief</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4769357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Opdracht 3 groep 1 en 2</a:t>
            </a:r>
            <a:endParaRPr lang="nl-NL" sz="3600" dirty="0"/>
          </a:p>
        </p:txBody>
      </p:sp>
      <p:sp>
        <p:nvSpPr>
          <p:cNvPr id="3" name="Tijdelijke aanduiding voor inhoud 2"/>
          <p:cNvSpPr>
            <a:spLocks noGrp="1"/>
          </p:cNvSpPr>
          <p:nvPr>
            <p:ph idx="1"/>
          </p:nvPr>
        </p:nvSpPr>
        <p:spPr>
          <a:xfrm>
            <a:off x="779267" y="1093610"/>
            <a:ext cx="10769197" cy="4670779"/>
          </a:xfrm>
          <a:noFill/>
        </p:spPr>
        <p:txBody>
          <a:bodyPr>
            <a:normAutofit/>
          </a:bodyPr>
          <a:lstStyle/>
          <a:p>
            <a:pPr marL="0" indent="0">
              <a:buNone/>
            </a:pPr>
            <a:r>
              <a:rPr lang="nl-NL" b="1" dirty="0">
                <a:solidFill>
                  <a:srgbClr val="0456A2"/>
                </a:solidFill>
              </a:rPr>
              <a:t>Lees het artikel over geletterdheid in de kleutergroepen</a:t>
            </a:r>
          </a:p>
          <a:p>
            <a:pPr marL="0" indent="0">
              <a:buNone/>
            </a:pPr>
            <a:endParaRPr lang="nl-NL" b="1" dirty="0">
              <a:solidFill>
                <a:srgbClr val="0456A2"/>
              </a:solidFill>
            </a:endParaRPr>
          </a:p>
          <a:p>
            <a:pPr marL="0" indent="0">
              <a:buNone/>
            </a:pPr>
            <a:r>
              <a:rPr lang="nl-NL" dirty="0">
                <a:solidFill>
                  <a:srgbClr val="0456A2"/>
                </a:solidFill>
              </a:rPr>
              <a:t>Beschrijf wat je al doet</a:t>
            </a:r>
          </a:p>
          <a:p>
            <a:pPr marL="0" indent="0">
              <a:buNone/>
            </a:pPr>
            <a:r>
              <a:rPr lang="nl-NL" dirty="0">
                <a:solidFill>
                  <a:srgbClr val="0456A2"/>
                </a:solidFill>
              </a:rPr>
              <a:t>Benoem verbeterpunten</a:t>
            </a:r>
          </a:p>
          <a:p>
            <a:pPr marL="0" indent="0">
              <a:buNone/>
            </a:pPr>
            <a:r>
              <a:rPr lang="nl-NL" dirty="0">
                <a:solidFill>
                  <a:srgbClr val="0456A2"/>
                </a:solidFill>
              </a:rPr>
              <a:t>Hoe maak je inzichtelijk aan je collega’s of een nieuwe collega wat je precies doet (en niet doet)?</a:t>
            </a:r>
          </a:p>
          <a:p>
            <a:pPr marL="0" indent="0">
              <a:buNone/>
            </a:pPr>
            <a:r>
              <a:rPr lang="nl-NL" dirty="0">
                <a:solidFill>
                  <a:srgbClr val="0456A2"/>
                </a:solidFill>
              </a:rPr>
              <a:t>Is er een goede jaarplanning?</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380399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91848" y="2313194"/>
            <a:ext cx="11102008" cy="1325563"/>
          </a:xfrm>
        </p:spPr>
        <p:txBody>
          <a:bodyPr/>
          <a:lstStyle/>
          <a:p>
            <a:r>
              <a:rPr lang="nl-NL" dirty="0">
                <a:solidFill>
                  <a:srgbClr val="002060"/>
                </a:solidFill>
                <a:latin typeface="Arial Rounded MT Bold" panose="020F0704030504030204" pitchFamily="34" charset="0"/>
              </a:rPr>
              <a:t>Plenaire bespreking</a:t>
            </a:r>
          </a:p>
        </p:txBody>
      </p:sp>
    </p:spTree>
    <p:extLst>
      <p:ext uri="{BB962C8B-B14F-4D97-AF65-F5344CB8AC3E}">
        <p14:creationId xmlns:p14="http://schemas.microsoft.com/office/powerpoint/2010/main" val="34799975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D9047-25CC-3654-0361-8152E5E0E3B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993B401-93DD-9E55-20C1-40B29BF50223}"/>
              </a:ext>
            </a:extLst>
          </p:cNvPr>
          <p:cNvSpPr>
            <a:spLocks noGrp="1"/>
          </p:cNvSpPr>
          <p:nvPr>
            <p:ph type="title"/>
          </p:nvPr>
        </p:nvSpPr>
        <p:spPr/>
        <p:txBody>
          <a:bodyPr/>
          <a:lstStyle/>
          <a:p>
            <a:r>
              <a:rPr lang="nl-NL" dirty="0">
                <a:solidFill>
                  <a:srgbClr val="87B632"/>
                </a:solidFill>
                <a:latin typeface="Arial Rounded MT Bold" panose="020F0704030504030204" pitchFamily="34" charset="0"/>
              </a:rPr>
              <a:t>Doelen voor </a:t>
            </a:r>
            <a:r>
              <a:rPr lang="nl-NL">
                <a:solidFill>
                  <a:srgbClr val="87B632"/>
                </a:solidFill>
                <a:latin typeface="Arial Rounded MT Bold" panose="020F0704030504030204" pitchFamily="34" charset="0"/>
              </a:rPr>
              <a:t>deze middag</a:t>
            </a:r>
            <a:endParaRPr lang="nl-NL" dirty="0">
              <a:solidFill>
                <a:srgbClr val="87B632"/>
              </a:solidFill>
              <a:latin typeface="Arial Rounded MT Bold" panose="020F0704030504030204" pitchFamily="34" charset="0"/>
            </a:endParaRPr>
          </a:p>
        </p:txBody>
      </p:sp>
      <p:sp>
        <p:nvSpPr>
          <p:cNvPr id="6" name="Tijdelijke aanduiding voor inhoud 5">
            <a:extLst>
              <a:ext uri="{FF2B5EF4-FFF2-40B4-BE49-F238E27FC236}">
                <a16:creationId xmlns:a16="http://schemas.microsoft.com/office/drawing/2014/main" id="{B2E1E67E-E0B1-B8E9-F9F4-A7B9F77BBB01}"/>
              </a:ext>
            </a:extLst>
          </p:cNvPr>
          <p:cNvSpPr>
            <a:spLocks noGrp="1"/>
          </p:cNvSpPr>
          <p:nvPr>
            <p:ph idx="1"/>
          </p:nvPr>
        </p:nvSpPr>
        <p:spPr/>
        <p:txBody>
          <a:bodyPr/>
          <a:lstStyle/>
          <a:p>
            <a:r>
              <a:rPr lang="nl-NL" dirty="0">
                <a:solidFill>
                  <a:srgbClr val="0B5DA7"/>
                </a:solidFill>
              </a:rPr>
              <a:t>We hebben inzicht in de referentieniveaus voor rekenen en taal</a:t>
            </a:r>
          </a:p>
          <a:p>
            <a:r>
              <a:rPr lang="nl-NL" dirty="0">
                <a:solidFill>
                  <a:srgbClr val="0B5DA7"/>
                </a:solidFill>
              </a:rPr>
              <a:t>We hebben zicht op de doelen voor taal per leerjaar</a:t>
            </a:r>
          </a:p>
          <a:p>
            <a:r>
              <a:rPr lang="nl-NL" dirty="0">
                <a:solidFill>
                  <a:srgbClr val="0B5DA7"/>
                </a:solidFill>
              </a:rPr>
              <a:t>We begrijpen waar de ruimte zit om keuzes te maken uit de methode als we werken vanuit leerlijnen</a:t>
            </a:r>
          </a:p>
          <a:p>
            <a:endParaRPr lang="nl-NL" dirty="0">
              <a:solidFill>
                <a:srgbClr val="0B5DA7"/>
              </a:solidFill>
            </a:endParaRPr>
          </a:p>
          <a:p>
            <a:endParaRPr lang="nl-NL" dirty="0">
              <a:solidFill>
                <a:srgbClr val="0B5DA7"/>
              </a:solidFill>
            </a:endParaRPr>
          </a:p>
        </p:txBody>
      </p:sp>
      <p:pic>
        <p:nvPicPr>
          <p:cNvPr id="7" name="Afbeelding 6">
            <a:extLst>
              <a:ext uri="{FF2B5EF4-FFF2-40B4-BE49-F238E27FC236}">
                <a16:creationId xmlns:a16="http://schemas.microsoft.com/office/drawing/2014/main" id="{91D32944-CDE4-5B08-DA0B-F454F3810352}"/>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761C5D8C-09F6-8114-4747-1C85E92CF187}"/>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984403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6117</TotalTime>
  <Words>3138</Words>
  <Application>Microsoft Office PowerPoint</Application>
  <PresentationFormat>Breedbeeld</PresentationFormat>
  <Paragraphs>480</Paragraphs>
  <Slides>81</Slides>
  <Notes>47</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81</vt:i4>
      </vt:variant>
    </vt:vector>
  </HeadingPairs>
  <TitlesOfParts>
    <vt:vector size="89" baseType="lpstr">
      <vt:lpstr>Aptos</vt:lpstr>
      <vt:lpstr>Arial</vt:lpstr>
      <vt:lpstr>Arial Rounded MT Bold</vt:lpstr>
      <vt:lpstr>Calibri</vt:lpstr>
      <vt:lpstr>Calibri Light</vt:lpstr>
      <vt:lpstr>Verdana</vt:lpstr>
      <vt:lpstr>Wingdings</vt:lpstr>
      <vt:lpstr>Kantoorthema</vt:lpstr>
      <vt:lpstr>PowerPoint-presentatie</vt:lpstr>
      <vt:lpstr>Even voorstellen</vt:lpstr>
      <vt:lpstr>Studiemiddag ‘Doelgericht werken vanuit leerlijnen’</vt:lpstr>
      <vt:lpstr>Doelen voor deze middag</vt:lpstr>
      <vt:lpstr>PowerPoint-presentatie</vt:lpstr>
      <vt:lpstr>Leerlijn</vt:lpstr>
      <vt:lpstr>Leerlijn</vt:lpstr>
      <vt:lpstr>PowerPoint-presentatie</vt:lpstr>
      <vt:lpstr>Van kerndoel en referentieniveau naar leerlijn</vt:lpstr>
      <vt:lpstr>Wat is nu precies het einddoel?  </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Doorstroomtoetsen </vt:lpstr>
      <vt:lpstr>Doorstroomtoets  </vt:lpstr>
      <vt:lpstr>Doorstroomtoets  </vt:lpstr>
      <vt:lpstr>Voorbeelden referentieopgaven doorstroomtoets</vt:lpstr>
      <vt:lpstr>PowerPoint-presentatie</vt:lpstr>
      <vt:lpstr>PowerPoint-presentatie</vt:lpstr>
      <vt:lpstr>Leerlijn taal</vt:lpstr>
      <vt:lpstr>Wat is nu precies het einddoel?  </vt:lpstr>
      <vt:lpstr>Huidige kerndoelen Nederlands  Mondeling taalonderwijs  Kerndoel 1  De leerlingen leren informatie te verwerven uit gesproken taal. Ze leren tevens die informatie, mondeling of schriftelijk, gestructureerd weer te geven.  … Schriftelijk taalonderwijs Kerndoel 4  De leerlingen leren informatie te achterhalen in informatieve en instructieve teksten, waaronder schema's, tabellen en digitale bronnen.  Kerndoel 5  De leerlingen leren naar inhoud en vorm teksten te schrijven met verschillende functies, zoals: informeren, instrueren, overtuigen of plezier verschaffen.   … Nederlands Taalbeschouwing, waaronder strategieën  Kerndoel 10  De leerlingen leren bij de doelen onder «mondeling taalonderwijs» en «schriftelijk taalonderwijs» strategieën te herkennen, te verwoorden, te gebruiken en te beoordelen. </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Concept kerndoelen Nederlands</vt:lpstr>
      <vt:lpstr>PowerPoint-presentatie</vt:lpstr>
      <vt:lpstr>PowerPoint-presentatie</vt:lpstr>
      <vt:lpstr>PowerPoint-presentatie</vt:lpstr>
      <vt:lpstr>Conclusie</vt:lpstr>
      <vt:lpstr>Opdracht 1: De referentieniveaus </vt:lpstr>
      <vt:lpstr>2. Van methode naar leerlijn</vt:lpstr>
      <vt:lpstr>Waarom wil je losser komen van je methode?</vt:lpstr>
      <vt:lpstr>Hoe ontwerp ik een mooie leerlijn?</vt:lpstr>
      <vt:lpstr>3 typen leerlijnen</vt:lpstr>
      <vt:lpstr>Leerlijn rekenen   voorbeeld van een onderdeel van de leerlijn van groep 5</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Leerlijn taal</vt:lpstr>
      <vt:lpstr>Rijke taal</vt:lpstr>
      <vt:lpstr>Referentieniveaus taal, domeinen</vt:lpstr>
      <vt:lpstr>Leerprocessen en ontwikkelingsprocessen</vt:lpstr>
      <vt:lpstr>Leerprocessen en ontwikkelingsprocessen</vt:lpstr>
      <vt:lpstr>Woordenschat</vt:lpstr>
      <vt:lpstr>Leerprocessen en ontwikkelingsprocessen</vt:lpstr>
      <vt:lpstr>Leerprocessen en ontwikkelingsprocessen</vt:lpstr>
      <vt:lpstr>Leerlijn lezen, wat is leesbegrip</vt:lpstr>
      <vt:lpstr>Leerlijn begrijpend lezen</vt:lpstr>
      <vt:lpstr>Begrijpend lezen: tekst- hart -hoofdvragen</vt:lpstr>
      <vt:lpstr>PowerPoint-presentatie</vt:lpstr>
      <vt:lpstr>Leerprocessen en ontwikkelingsprocessen</vt:lpstr>
      <vt:lpstr>Opdracht 3 groep 3 t/m 8</vt:lpstr>
      <vt:lpstr>Opdracht 3 groep 1 en 2</vt:lpstr>
      <vt:lpstr>Plenaire bespreking</vt:lpstr>
      <vt:lpstr>PowerPoint-presentatie</vt:lpstr>
      <vt:lpstr>Doelen voor deze middag</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137</cp:revision>
  <cp:lastPrinted>2021-04-08T12:40:05Z</cp:lastPrinted>
  <dcterms:created xsi:type="dcterms:W3CDTF">2019-12-07T18:56:50Z</dcterms:created>
  <dcterms:modified xsi:type="dcterms:W3CDTF">2025-01-29T08:34:42Z</dcterms:modified>
</cp:coreProperties>
</file>