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36" r:id="rId2"/>
    <p:sldId id="448" r:id="rId3"/>
    <p:sldId id="409" r:id="rId4"/>
    <p:sldId id="502" r:id="rId5"/>
    <p:sldId id="503" r:id="rId6"/>
    <p:sldId id="500" r:id="rId7"/>
    <p:sldId id="389" r:id="rId8"/>
    <p:sldId id="280" r:id="rId9"/>
    <p:sldId id="490" r:id="rId10"/>
    <p:sldId id="491" r:id="rId11"/>
    <p:sldId id="492" r:id="rId12"/>
    <p:sldId id="494" r:id="rId13"/>
    <p:sldId id="493" r:id="rId14"/>
    <p:sldId id="496" r:id="rId15"/>
    <p:sldId id="477" r:id="rId16"/>
    <p:sldId id="484" r:id="rId17"/>
    <p:sldId id="260" r:id="rId18"/>
    <p:sldId id="504" r:id="rId19"/>
    <p:sldId id="501" r:id="rId20"/>
    <p:sldId id="489" r:id="rId21"/>
    <p:sldId id="505" r:id="rId22"/>
    <p:sldId id="334" r:id="rId23"/>
    <p:sldId id="350" r:id="rId24"/>
  </p:sldIdLst>
  <p:sldSz cx="12192000" cy="6858000"/>
  <p:notesSz cx="6858000" cy="98742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D2"/>
    <a:srgbClr val="0FF936"/>
    <a:srgbClr val="0456A2"/>
    <a:srgbClr val="66AB38"/>
    <a:srgbClr val="00ADCE"/>
    <a:srgbClr val="000000"/>
    <a:srgbClr val="00ADCF"/>
    <a:srgbClr val="2B71B1"/>
    <a:srgbClr val="87B632"/>
    <a:srgbClr val="2AB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47" autoAdjust="0"/>
    <p:restoredTop sz="94249" autoAdjust="0"/>
  </p:normalViewPr>
  <p:slideViewPr>
    <p:cSldViewPr snapToGrid="0">
      <p:cViewPr varScale="1">
        <p:scale>
          <a:sx n="107" d="100"/>
          <a:sy n="107" d="100"/>
        </p:scale>
        <p:origin x="749" y="3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snapToGrid="0">
      <p:cViewPr varScale="1">
        <p:scale>
          <a:sx n="51" d="100"/>
          <a:sy n="51" d="100"/>
        </p:scale>
        <p:origin x="29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1D49A0-3485-4FA7-9712-F6C2F8D0F7D9}"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nl-NL"/>
        </a:p>
      </dgm:t>
    </dgm:pt>
    <dgm:pt modelId="{01977F49-6DD2-4B09-874B-923FD4B31553}">
      <dgm:prSet phldrT="[Tekst]"/>
      <dgm:spPr/>
      <dgm:t>
        <a:bodyPr/>
        <a:lstStyle/>
        <a:p>
          <a:r>
            <a:rPr lang="nl-NL" dirty="0"/>
            <a:t>Doel 1</a:t>
          </a:r>
        </a:p>
      </dgm:t>
    </dgm:pt>
    <dgm:pt modelId="{63621DEE-62A8-4997-A01F-10C44437F3B2}" type="parTrans" cxnId="{D5FE2B1C-6495-4AEF-9595-02655C964D74}">
      <dgm:prSet/>
      <dgm:spPr/>
      <dgm:t>
        <a:bodyPr/>
        <a:lstStyle/>
        <a:p>
          <a:endParaRPr lang="nl-NL"/>
        </a:p>
      </dgm:t>
    </dgm:pt>
    <dgm:pt modelId="{3CA5C12A-DEC8-4719-A7B0-592681C9EB01}" type="sibTrans" cxnId="{D5FE2B1C-6495-4AEF-9595-02655C964D74}">
      <dgm:prSet/>
      <dgm:spPr/>
      <dgm:t>
        <a:bodyPr/>
        <a:lstStyle/>
        <a:p>
          <a:endParaRPr lang="nl-NL"/>
        </a:p>
      </dgm:t>
    </dgm:pt>
    <dgm:pt modelId="{2D93E2B2-BCA1-4FC2-B580-9B12C74C4686}">
      <dgm:prSet phldrT="[Tekst]"/>
      <dgm:spPr/>
      <dgm:t>
        <a:bodyPr/>
        <a:lstStyle/>
        <a:p>
          <a:r>
            <a:rPr lang="nl-NL" dirty="0"/>
            <a:t>Doel 2</a:t>
          </a:r>
        </a:p>
      </dgm:t>
    </dgm:pt>
    <dgm:pt modelId="{F137CD89-7FCD-435F-889C-41A9B3F4B754}" type="parTrans" cxnId="{1A405574-1435-4FEC-B3FD-66FC6E5D1981}">
      <dgm:prSet/>
      <dgm:spPr/>
      <dgm:t>
        <a:bodyPr/>
        <a:lstStyle/>
        <a:p>
          <a:endParaRPr lang="nl-NL"/>
        </a:p>
      </dgm:t>
    </dgm:pt>
    <dgm:pt modelId="{138484AF-919D-4B29-88BF-0542864CF4CE}" type="sibTrans" cxnId="{1A405574-1435-4FEC-B3FD-66FC6E5D1981}">
      <dgm:prSet/>
      <dgm:spPr/>
      <dgm:t>
        <a:bodyPr/>
        <a:lstStyle/>
        <a:p>
          <a:endParaRPr lang="nl-NL"/>
        </a:p>
      </dgm:t>
    </dgm:pt>
    <dgm:pt modelId="{058971F9-A458-47EC-AE69-AEC3ABF48DE4}">
      <dgm:prSet phldrT="[Tekst]"/>
      <dgm:spPr/>
      <dgm:t>
        <a:bodyPr/>
        <a:lstStyle/>
        <a:p>
          <a:r>
            <a:rPr lang="nl-NL" dirty="0"/>
            <a:t>Doel 3</a:t>
          </a:r>
        </a:p>
      </dgm:t>
    </dgm:pt>
    <dgm:pt modelId="{C4F1A187-FB8F-4629-B197-6425C312DA45}" type="parTrans" cxnId="{2F86883A-1212-4227-94AC-3F095919BC4B}">
      <dgm:prSet/>
      <dgm:spPr/>
      <dgm:t>
        <a:bodyPr/>
        <a:lstStyle/>
        <a:p>
          <a:endParaRPr lang="nl-NL"/>
        </a:p>
      </dgm:t>
    </dgm:pt>
    <dgm:pt modelId="{4E5BA431-496C-4BD0-9933-CBD3E846B3DD}" type="sibTrans" cxnId="{2F86883A-1212-4227-94AC-3F095919BC4B}">
      <dgm:prSet/>
      <dgm:spPr/>
      <dgm:t>
        <a:bodyPr/>
        <a:lstStyle/>
        <a:p>
          <a:endParaRPr lang="nl-NL"/>
        </a:p>
      </dgm:t>
    </dgm:pt>
    <dgm:pt modelId="{3B6CC993-73FE-4B9D-BDFF-108DB7F3A325}" type="pres">
      <dgm:prSet presAssocID="{051D49A0-3485-4FA7-9712-F6C2F8D0F7D9}" presName="rootnode" presStyleCnt="0">
        <dgm:presLayoutVars>
          <dgm:chMax/>
          <dgm:chPref/>
          <dgm:dir/>
          <dgm:animLvl val="lvl"/>
        </dgm:presLayoutVars>
      </dgm:prSet>
      <dgm:spPr/>
    </dgm:pt>
    <dgm:pt modelId="{F5459ADA-57A3-48D0-85A9-6A177CE995D2}" type="pres">
      <dgm:prSet presAssocID="{01977F49-6DD2-4B09-874B-923FD4B31553}" presName="composite" presStyleCnt="0"/>
      <dgm:spPr/>
    </dgm:pt>
    <dgm:pt modelId="{FFACFC52-38C9-4EC1-BB94-1BCE5B8329E9}" type="pres">
      <dgm:prSet presAssocID="{01977F49-6DD2-4B09-874B-923FD4B31553}" presName="LShape" presStyleLbl="alignNode1" presStyleIdx="0" presStyleCnt="5"/>
      <dgm:spPr/>
    </dgm:pt>
    <dgm:pt modelId="{98EC089F-B486-4428-9E5D-1CD35CE2ECEB}" type="pres">
      <dgm:prSet presAssocID="{01977F49-6DD2-4B09-874B-923FD4B31553}" presName="ParentText" presStyleLbl="revTx" presStyleIdx="0" presStyleCnt="3">
        <dgm:presLayoutVars>
          <dgm:chMax val="0"/>
          <dgm:chPref val="0"/>
          <dgm:bulletEnabled val="1"/>
        </dgm:presLayoutVars>
      </dgm:prSet>
      <dgm:spPr/>
    </dgm:pt>
    <dgm:pt modelId="{57E96E7A-0778-442F-9F03-7C0F37370B9A}" type="pres">
      <dgm:prSet presAssocID="{01977F49-6DD2-4B09-874B-923FD4B31553}" presName="Triangle" presStyleLbl="alignNode1" presStyleIdx="1" presStyleCnt="5"/>
      <dgm:spPr/>
    </dgm:pt>
    <dgm:pt modelId="{5AF11C2C-1A48-43D0-A359-49C170ECDC8E}" type="pres">
      <dgm:prSet presAssocID="{3CA5C12A-DEC8-4719-A7B0-592681C9EB01}" presName="sibTrans" presStyleCnt="0"/>
      <dgm:spPr/>
    </dgm:pt>
    <dgm:pt modelId="{D12F22CF-D3EB-470C-A496-8709AD116EF2}" type="pres">
      <dgm:prSet presAssocID="{3CA5C12A-DEC8-4719-A7B0-592681C9EB01}" presName="space" presStyleCnt="0"/>
      <dgm:spPr/>
    </dgm:pt>
    <dgm:pt modelId="{F3C2C55E-BFFB-48C8-A867-DCEF16D5D797}" type="pres">
      <dgm:prSet presAssocID="{2D93E2B2-BCA1-4FC2-B580-9B12C74C4686}" presName="composite" presStyleCnt="0"/>
      <dgm:spPr/>
    </dgm:pt>
    <dgm:pt modelId="{06165628-BEC9-4E9A-8E35-38AB59FC7E29}" type="pres">
      <dgm:prSet presAssocID="{2D93E2B2-BCA1-4FC2-B580-9B12C74C4686}" presName="LShape" presStyleLbl="alignNode1" presStyleIdx="2" presStyleCnt="5"/>
      <dgm:spPr/>
    </dgm:pt>
    <dgm:pt modelId="{AF21D9D5-9BB3-4A45-9CBD-D3AAC0116EDA}" type="pres">
      <dgm:prSet presAssocID="{2D93E2B2-BCA1-4FC2-B580-9B12C74C4686}" presName="ParentText" presStyleLbl="revTx" presStyleIdx="1" presStyleCnt="3">
        <dgm:presLayoutVars>
          <dgm:chMax val="0"/>
          <dgm:chPref val="0"/>
          <dgm:bulletEnabled val="1"/>
        </dgm:presLayoutVars>
      </dgm:prSet>
      <dgm:spPr/>
    </dgm:pt>
    <dgm:pt modelId="{E5C1D503-1A6D-448B-B16E-168083A8C56A}" type="pres">
      <dgm:prSet presAssocID="{2D93E2B2-BCA1-4FC2-B580-9B12C74C4686}" presName="Triangle" presStyleLbl="alignNode1" presStyleIdx="3" presStyleCnt="5"/>
      <dgm:spPr/>
    </dgm:pt>
    <dgm:pt modelId="{6DD85BC8-2383-46D6-8FED-AC5F856915FC}" type="pres">
      <dgm:prSet presAssocID="{138484AF-919D-4B29-88BF-0542864CF4CE}" presName="sibTrans" presStyleCnt="0"/>
      <dgm:spPr/>
    </dgm:pt>
    <dgm:pt modelId="{ACC15DAC-4722-4884-8867-F2D280F83CEE}" type="pres">
      <dgm:prSet presAssocID="{138484AF-919D-4B29-88BF-0542864CF4CE}" presName="space" presStyleCnt="0"/>
      <dgm:spPr/>
    </dgm:pt>
    <dgm:pt modelId="{8388F3E6-24B8-45DB-A535-71B048AA1674}" type="pres">
      <dgm:prSet presAssocID="{058971F9-A458-47EC-AE69-AEC3ABF48DE4}" presName="composite" presStyleCnt="0"/>
      <dgm:spPr/>
    </dgm:pt>
    <dgm:pt modelId="{FAE22C4E-7861-461D-9979-5D143CD04DD7}" type="pres">
      <dgm:prSet presAssocID="{058971F9-A458-47EC-AE69-AEC3ABF48DE4}" presName="LShape" presStyleLbl="alignNode1" presStyleIdx="4" presStyleCnt="5"/>
      <dgm:spPr/>
    </dgm:pt>
    <dgm:pt modelId="{2B7AD1DC-3FBD-4BB5-A50B-E1A66DE9673C}" type="pres">
      <dgm:prSet presAssocID="{058971F9-A458-47EC-AE69-AEC3ABF48DE4}" presName="ParentText" presStyleLbl="revTx" presStyleIdx="2" presStyleCnt="3">
        <dgm:presLayoutVars>
          <dgm:chMax val="0"/>
          <dgm:chPref val="0"/>
          <dgm:bulletEnabled val="1"/>
        </dgm:presLayoutVars>
      </dgm:prSet>
      <dgm:spPr/>
    </dgm:pt>
  </dgm:ptLst>
  <dgm:cxnLst>
    <dgm:cxn modelId="{D5FE2B1C-6495-4AEF-9595-02655C964D74}" srcId="{051D49A0-3485-4FA7-9712-F6C2F8D0F7D9}" destId="{01977F49-6DD2-4B09-874B-923FD4B31553}" srcOrd="0" destOrd="0" parTransId="{63621DEE-62A8-4997-A01F-10C44437F3B2}" sibTransId="{3CA5C12A-DEC8-4719-A7B0-592681C9EB01}"/>
    <dgm:cxn modelId="{C3102532-3208-4774-8654-ADEC039462FA}" type="presOf" srcId="{01977F49-6DD2-4B09-874B-923FD4B31553}" destId="{98EC089F-B486-4428-9E5D-1CD35CE2ECEB}" srcOrd="0" destOrd="0" presId="urn:microsoft.com/office/officeart/2009/3/layout/StepUpProcess"/>
    <dgm:cxn modelId="{F5B79035-0924-405A-9994-DD7B4DA29EF8}" type="presOf" srcId="{051D49A0-3485-4FA7-9712-F6C2F8D0F7D9}" destId="{3B6CC993-73FE-4B9D-BDFF-108DB7F3A325}" srcOrd="0" destOrd="0" presId="urn:microsoft.com/office/officeart/2009/3/layout/StepUpProcess"/>
    <dgm:cxn modelId="{2F86883A-1212-4227-94AC-3F095919BC4B}" srcId="{051D49A0-3485-4FA7-9712-F6C2F8D0F7D9}" destId="{058971F9-A458-47EC-AE69-AEC3ABF48DE4}" srcOrd="2" destOrd="0" parTransId="{C4F1A187-FB8F-4629-B197-6425C312DA45}" sibTransId="{4E5BA431-496C-4BD0-9933-CBD3E846B3DD}"/>
    <dgm:cxn modelId="{C00AC460-09DF-400B-9C95-46C1899B8227}" type="presOf" srcId="{058971F9-A458-47EC-AE69-AEC3ABF48DE4}" destId="{2B7AD1DC-3FBD-4BB5-A50B-E1A66DE9673C}" srcOrd="0" destOrd="0" presId="urn:microsoft.com/office/officeart/2009/3/layout/StepUpProcess"/>
    <dgm:cxn modelId="{1A405574-1435-4FEC-B3FD-66FC6E5D1981}" srcId="{051D49A0-3485-4FA7-9712-F6C2F8D0F7D9}" destId="{2D93E2B2-BCA1-4FC2-B580-9B12C74C4686}" srcOrd="1" destOrd="0" parTransId="{F137CD89-7FCD-435F-889C-41A9B3F4B754}" sibTransId="{138484AF-919D-4B29-88BF-0542864CF4CE}"/>
    <dgm:cxn modelId="{1B81F17D-F88A-4C61-AA1A-851243F1778C}" type="presOf" srcId="{2D93E2B2-BCA1-4FC2-B580-9B12C74C4686}" destId="{AF21D9D5-9BB3-4A45-9CBD-D3AAC0116EDA}" srcOrd="0" destOrd="0" presId="urn:microsoft.com/office/officeart/2009/3/layout/StepUpProcess"/>
    <dgm:cxn modelId="{0441A780-854D-4032-852A-1DA4F2714FEA}" type="presParOf" srcId="{3B6CC993-73FE-4B9D-BDFF-108DB7F3A325}" destId="{F5459ADA-57A3-48D0-85A9-6A177CE995D2}" srcOrd="0" destOrd="0" presId="urn:microsoft.com/office/officeart/2009/3/layout/StepUpProcess"/>
    <dgm:cxn modelId="{6DE5045B-744A-4AEC-B510-FB9666FCBCEF}" type="presParOf" srcId="{F5459ADA-57A3-48D0-85A9-6A177CE995D2}" destId="{FFACFC52-38C9-4EC1-BB94-1BCE5B8329E9}" srcOrd="0" destOrd="0" presId="urn:microsoft.com/office/officeart/2009/3/layout/StepUpProcess"/>
    <dgm:cxn modelId="{17C1CCED-2238-49DA-BA1C-D4EBCB6AC8E2}" type="presParOf" srcId="{F5459ADA-57A3-48D0-85A9-6A177CE995D2}" destId="{98EC089F-B486-4428-9E5D-1CD35CE2ECEB}" srcOrd="1" destOrd="0" presId="urn:microsoft.com/office/officeart/2009/3/layout/StepUpProcess"/>
    <dgm:cxn modelId="{C218B397-9FCF-4E51-AEB6-B2B0E1EB419D}" type="presParOf" srcId="{F5459ADA-57A3-48D0-85A9-6A177CE995D2}" destId="{57E96E7A-0778-442F-9F03-7C0F37370B9A}" srcOrd="2" destOrd="0" presId="urn:microsoft.com/office/officeart/2009/3/layout/StepUpProcess"/>
    <dgm:cxn modelId="{55EB1CEF-20F9-4AD1-9392-B87C202EF68C}" type="presParOf" srcId="{3B6CC993-73FE-4B9D-BDFF-108DB7F3A325}" destId="{5AF11C2C-1A48-43D0-A359-49C170ECDC8E}" srcOrd="1" destOrd="0" presId="urn:microsoft.com/office/officeart/2009/3/layout/StepUpProcess"/>
    <dgm:cxn modelId="{FA3906A5-5250-400D-A9CC-0FA58B766D6D}" type="presParOf" srcId="{5AF11C2C-1A48-43D0-A359-49C170ECDC8E}" destId="{D12F22CF-D3EB-470C-A496-8709AD116EF2}" srcOrd="0" destOrd="0" presId="urn:microsoft.com/office/officeart/2009/3/layout/StepUpProcess"/>
    <dgm:cxn modelId="{BD926F15-CFC6-47DB-A9C7-EEB6D8FFB223}" type="presParOf" srcId="{3B6CC993-73FE-4B9D-BDFF-108DB7F3A325}" destId="{F3C2C55E-BFFB-48C8-A867-DCEF16D5D797}" srcOrd="2" destOrd="0" presId="urn:microsoft.com/office/officeart/2009/3/layout/StepUpProcess"/>
    <dgm:cxn modelId="{2039B58A-DE44-4637-ABB9-9D8F2C2F71D4}" type="presParOf" srcId="{F3C2C55E-BFFB-48C8-A867-DCEF16D5D797}" destId="{06165628-BEC9-4E9A-8E35-38AB59FC7E29}" srcOrd="0" destOrd="0" presId="urn:microsoft.com/office/officeart/2009/3/layout/StepUpProcess"/>
    <dgm:cxn modelId="{A41724AC-82B0-4D93-A835-257281170B2F}" type="presParOf" srcId="{F3C2C55E-BFFB-48C8-A867-DCEF16D5D797}" destId="{AF21D9D5-9BB3-4A45-9CBD-D3AAC0116EDA}" srcOrd="1" destOrd="0" presId="urn:microsoft.com/office/officeart/2009/3/layout/StepUpProcess"/>
    <dgm:cxn modelId="{A80BE783-835B-48A7-B260-8BDD4C0E7AE1}" type="presParOf" srcId="{F3C2C55E-BFFB-48C8-A867-DCEF16D5D797}" destId="{E5C1D503-1A6D-448B-B16E-168083A8C56A}" srcOrd="2" destOrd="0" presId="urn:microsoft.com/office/officeart/2009/3/layout/StepUpProcess"/>
    <dgm:cxn modelId="{8295B77B-46DD-4D0D-8D13-C0AEFCF8646A}" type="presParOf" srcId="{3B6CC993-73FE-4B9D-BDFF-108DB7F3A325}" destId="{6DD85BC8-2383-46D6-8FED-AC5F856915FC}" srcOrd="3" destOrd="0" presId="urn:microsoft.com/office/officeart/2009/3/layout/StepUpProcess"/>
    <dgm:cxn modelId="{028716D3-42D4-4999-A10A-B85B78DA24F4}" type="presParOf" srcId="{6DD85BC8-2383-46D6-8FED-AC5F856915FC}" destId="{ACC15DAC-4722-4884-8867-F2D280F83CEE}" srcOrd="0" destOrd="0" presId="urn:microsoft.com/office/officeart/2009/3/layout/StepUpProcess"/>
    <dgm:cxn modelId="{55AE7EB5-EFA9-4172-B8FC-EE4F5A27B01B}" type="presParOf" srcId="{3B6CC993-73FE-4B9D-BDFF-108DB7F3A325}" destId="{8388F3E6-24B8-45DB-A535-71B048AA1674}" srcOrd="4" destOrd="0" presId="urn:microsoft.com/office/officeart/2009/3/layout/StepUpProcess"/>
    <dgm:cxn modelId="{E8FB124D-A7E7-4F9A-A4EA-9C7000FE3EBA}" type="presParOf" srcId="{8388F3E6-24B8-45DB-A535-71B048AA1674}" destId="{FAE22C4E-7861-461D-9979-5D143CD04DD7}" srcOrd="0" destOrd="0" presId="urn:microsoft.com/office/officeart/2009/3/layout/StepUpProcess"/>
    <dgm:cxn modelId="{4FD3087E-1A12-4E03-9364-3D36C1C3DE34}" type="presParOf" srcId="{8388F3E6-24B8-45DB-A535-71B048AA1674}" destId="{2B7AD1DC-3FBD-4BB5-A50B-E1A66DE9673C}"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1F2432-4461-49AE-9112-EAE91E6ABB59}" type="doc">
      <dgm:prSet loTypeId="urn:microsoft.com/office/officeart/2009/layout/CircleArrowProcess" loCatId="cycle" qsTypeId="urn:microsoft.com/office/officeart/2005/8/quickstyle/simple1" qsCatId="simple" csTypeId="urn:microsoft.com/office/officeart/2005/8/colors/colorful4" csCatId="colorful" phldr="1"/>
      <dgm:spPr/>
      <dgm:t>
        <a:bodyPr/>
        <a:lstStyle/>
        <a:p>
          <a:endParaRPr lang="nl-NL"/>
        </a:p>
      </dgm:t>
    </dgm:pt>
    <dgm:pt modelId="{BF97F8F6-8504-4A62-87F1-77AC89A7CF8E}">
      <dgm:prSet phldrT="[Tekst]"/>
      <dgm:spPr/>
      <dgm:t>
        <a:bodyPr/>
        <a:lstStyle/>
        <a:p>
          <a:r>
            <a:rPr lang="nl-NL" dirty="0"/>
            <a:t>leesdoelen</a:t>
          </a:r>
        </a:p>
      </dgm:t>
    </dgm:pt>
    <dgm:pt modelId="{AE752897-C6D1-49AB-8A46-115AF495199F}" type="parTrans" cxnId="{E4757EAD-3E2C-4C35-8F9D-7385F8773CF2}">
      <dgm:prSet/>
      <dgm:spPr/>
      <dgm:t>
        <a:bodyPr/>
        <a:lstStyle/>
        <a:p>
          <a:endParaRPr lang="nl-NL"/>
        </a:p>
      </dgm:t>
    </dgm:pt>
    <dgm:pt modelId="{B39B2730-B9FF-4BAA-8E67-55995A31B12F}" type="sibTrans" cxnId="{E4757EAD-3E2C-4C35-8F9D-7385F8773CF2}">
      <dgm:prSet/>
      <dgm:spPr/>
      <dgm:t>
        <a:bodyPr/>
        <a:lstStyle/>
        <a:p>
          <a:endParaRPr lang="nl-NL"/>
        </a:p>
      </dgm:t>
    </dgm:pt>
    <dgm:pt modelId="{D8C4153E-05D9-4663-A7A5-E5E00C4BC931}">
      <dgm:prSet phldrT="[Tekst]"/>
      <dgm:spPr/>
      <dgm:t>
        <a:bodyPr/>
        <a:lstStyle/>
        <a:p>
          <a:r>
            <a:rPr lang="nl-NL" dirty="0"/>
            <a:t>schrijfdoelen</a:t>
          </a:r>
        </a:p>
      </dgm:t>
    </dgm:pt>
    <dgm:pt modelId="{30C53758-FE0D-475F-A7C0-BD1138020A8A}" type="parTrans" cxnId="{ED09893B-D81D-409E-A9AA-E1472C8E9B56}">
      <dgm:prSet/>
      <dgm:spPr/>
      <dgm:t>
        <a:bodyPr/>
        <a:lstStyle/>
        <a:p>
          <a:endParaRPr lang="nl-NL"/>
        </a:p>
      </dgm:t>
    </dgm:pt>
    <dgm:pt modelId="{D2B1951A-2233-4634-9651-69487B6A8A53}" type="sibTrans" cxnId="{ED09893B-D81D-409E-A9AA-E1472C8E9B56}">
      <dgm:prSet/>
      <dgm:spPr/>
      <dgm:t>
        <a:bodyPr/>
        <a:lstStyle/>
        <a:p>
          <a:endParaRPr lang="nl-NL"/>
        </a:p>
      </dgm:t>
    </dgm:pt>
    <dgm:pt modelId="{B5B7BB85-2A33-43F2-B175-4402A00C3888}">
      <dgm:prSet phldrT="[Tekst]"/>
      <dgm:spPr/>
      <dgm:t>
        <a:bodyPr/>
        <a:lstStyle/>
        <a:p>
          <a:r>
            <a:rPr lang="nl-NL" dirty="0"/>
            <a:t>mondeling</a:t>
          </a:r>
        </a:p>
      </dgm:t>
    </dgm:pt>
    <dgm:pt modelId="{DFB753C5-FDFC-4AF0-A58D-88BB0DF918EA}" type="parTrans" cxnId="{88218F7E-FD33-48EB-B28B-F3C9096D55D3}">
      <dgm:prSet/>
      <dgm:spPr/>
      <dgm:t>
        <a:bodyPr/>
        <a:lstStyle/>
        <a:p>
          <a:endParaRPr lang="nl-NL"/>
        </a:p>
      </dgm:t>
    </dgm:pt>
    <dgm:pt modelId="{31E543A9-1595-4F9B-A74C-6626C8A1064B}" type="sibTrans" cxnId="{88218F7E-FD33-48EB-B28B-F3C9096D55D3}">
      <dgm:prSet/>
      <dgm:spPr/>
      <dgm:t>
        <a:bodyPr/>
        <a:lstStyle/>
        <a:p>
          <a:endParaRPr lang="nl-NL"/>
        </a:p>
      </dgm:t>
    </dgm:pt>
    <dgm:pt modelId="{6FF0A149-C8AF-4426-99E4-999473F2AC3E}" type="pres">
      <dgm:prSet presAssocID="{6C1F2432-4461-49AE-9112-EAE91E6ABB59}" presName="Name0" presStyleCnt="0">
        <dgm:presLayoutVars>
          <dgm:chMax val="7"/>
          <dgm:chPref val="7"/>
          <dgm:dir/>
          <dgm:animLvl val="lvl"/>
        </dgm:presLayoutVars>
      </dgm:prSet>
      <dgm:spPr/>
    </dgm:pt>
    <dgm:pt modelId="{8E9F6913-2607-44C1-AE4C-28D24090C524}" type="pres">
      <dgm:prSet presAssocID="{BF97F8F6-8504-4A62-87F1-77AC89A7CF8E}" presName="Accent1" presStyleCnt="0"/>
      <dgm:spPr/>
    </dgm:pt>
    <dgm:pt modelId="{DA304F48-5510-4190-9645-AAB63781DB4D}" type="pres">
      <dgm:prSet presAssocID="{BF97F8F6-8504-4A62-87F1-77AC89A7CF8E}" presName="Accent" presStyleLbl="node1" presStyleIdx="0" presStyleCnt="3"/>
      <dgm:spPr/>
    </dgm:pt>
    <dgm:pt modelId="{33A7506B-BC64-40F7-A2C9-4B55CDD4A810}" type="pres">
      <dgm:prSet presAssocID="{BF97F8F6-8504-4A62-87F1-77AC89A7CF8E}" presName="Parent1" presStyleLbl="revTx" presStyleIdx="0" presStyleCnt="3">
        <dgm:presLayoutVars>
          <dgm:chMax val="1"/>
          <dgm:chPref val="1"/>
          <dgm:bulletEnabled val="1"/>
        </dgm:presLayoutVars>
      </dgm:prSet>
      <dgm:spPr/>
    </dgm:pt>
    <dgm:pt modelId="{13943698-5A41-4693-B7A6-60BA61994DEA}" type="pres">
      <dgm:prSet presAssocID="{D8C4153E-05D9-4663-A7A5-E5E00C4BC931}" presName="Accent2" presStyleCnt="0"/>
      <dgm:spPr/>
    </dgm:pt>
    <dgm:pt modelId="{18BEE4AC-C7F7-4F0D-93CC-C9448DFDAF4C}" type="pres">
      <dgm:prSet presAssocID="{D8C4153E-05D9-4663-A7A5-E5E00C4BC931}" presName="Accent" presStyleLbl="node1" presStyleIdx="1" presStyleCnt="3"/>
      <dgm:spPr/>
    </dgm:pt>
    <dgm:pt modelId="{7F09A14D-B180-49AB-9DEA-17726700CC19}" type="pres">
      <dgm:prSet presAssocID="{D8C4153E-05D9-4663-A7A5-E5E00C4BC931}" presName="Parent2" presStyleLbl="revTx" presStyleIdx="1" presStyleCnt="3">
        <dgm:presLayoutVars>
          <dgm:chMax val="1"/>
          <dgm:chPref val="1"/>
          <dgm:bulletEnabled val="1"/>
        </dgm:presLayoutVars>
      </dgm:prSet>
      <dgm:spPr/>
    </dgm:pt>
    <dgm:pt modelId="{17799B63-BC78-40FF-81DE-E78D879BCAEB}" type="pres">
      <dgm:prSet presAssocID="{B5B7BB85-2A33-43F2-B175-4402A00C3888}" presName="Accent3" presStyleCnt="0"/>
      <dgm:spPr/>
    </dgm:pt>
    <dgm:pt modelId="{804D216A-DD66-44A3-9DC0-DC8BB3EC1D9F}" type="pres">
      <dgm:prSet presAssocID="{B5B7BB85-2A33-43F2-B175-4402A00C3888}" presName="Accent" presStyleLbl="node1" presStyleIdx="2" presStyleCnt="3"/>
      <dgm:spPr/>
    </dgm:pt>
    <dgm:pt modelId="{CE4E5C7C-7334-4C72-AE1D-3B7C4AB60631}" type="pres">
      <dgm:prSet presAssocID="{B5B7BB85-2A33-43F2-B175-4402A00C3888}" presName="Parent3" presStyleLbl="revTx" presStyleIdx="2" presStyleCnt="3">
        <dgm:presLayoutVars>
          <dgm:chMax val="1"/>
          <dgm:chPref val="1"/>
          <dgm:bulletEnabled val="1"/>
        </dgm:presLayoutVars>
      </dgm:prSet>
      <dgm:spPr/>
    </dgm:pt>
  </dgm:ptLst>
  <dgm:cxnLst>
    <dgm:cxn modelId="{C002C402-3BED-42D6-9570-70DF22E8CAD3}" type="presOf" srcId="{6C1F2432-4461-49AE-9112-EAE91E6ABB59}" destId="{6FF0A149-C8AF-4426-99E4-999473F2AC3E}" srcOrd="0" destOrd="0" presId="urn:microsoft.com/office/officeart/2009/layout/CircleArrowProcess"/>
    <dgm:cxn modelId="{47D4BB1E-4563-4942-8CB7-97543CF63AEF}" type="presOf" srcId="{BF97F8F6-8504-4A62-87F1-77AC89A7CF8E}" destId="{33A7506B-BC64-40F7-A2C9-4B55CDD4A810}" srcOrd="0" destOrd="0" presId="urn:microsoft.com/office/officeart/2009/layout/CircleArrowProcess"/>
    <dgm:cxn modelId="{ED09893B-D81D-409E-A9AA-E1472C8E9B56}" srcId="{6C1F2432-4461-49AE-9112-EAE91E6ABB59}" destId="{D8C4153E-05D9-4663-A7A5-E5E00C4BC931}" srcOrd="1" destOrd="0" parTransId="{30C53758-FE0D-475F-A7C0-BD1138020A8A}" sibTransId="{D2B1951A-2233-4634-9651-69487B6A8A53}"/>
    <dgm:cxn modelId="{88218F7E-FD33-48EB-B28B-F3C9096D55D3}" srcId="{6C1F2432-4461-49AE-9112-EAE91E6ABB59}" destId="{B5B7BB85-2A33-43F2-B175-4402A00C3888}" srcOrd="2" destOrd="0" parTransId="{DFB753C5-FDFC-4AF0-A58D-88BB0DF918EA}" sibTransId="{31E543A9-1595-4F9B-A74C-6626C8A1064B}"/>
    <dgm:cxn modelId="{2F828B8B-2D6F-4A3E-8A29-1F7C3A1F344A}" type="presOf" srcId="{D8C4153E-05D9-4663-A7A5-E5E00C4BC931}" destId="{7F09A14D-B180-49AB-9DEA-17726700CC19}" srcOrd="0" destOrd="0" presId="urn:microsoft.com/office/officeart/2009/layout/CircleArrowProcess"/>
    <dgm:cxn modelId="{E4757EAD-3E2C-4C35-8F9D-7385F8773CF2}" srcId="{6C1F2432-4461-49AE-9112-EAE91E6ABB59}" destId="{BF97F8F6-8504-4A62-87F1-77AC89A7CF8E}" srcOrd="0" destOrd="0" parTransId="{AE752897-C6D1-49AB-8A46-115AF495199F}" sibTransId="{B39B2730-B9FF-4BAA-8E67-55995A31B12F}"/>
    <dgm:cxn modelId="{FDBFA6FA-3C11-4D5C-93F2-D9FBEF59C279}" type="presOf" srcId="{B5B7BB85-2A33-43F2-B175-4402A00C3888}" destId="{CE4E5C7C-7334-4C72-AE1D-3B7C4AB60631}" srcOrd="0" destOrd="0" presId="urn:microsoft.com/office/officeart/2009/layout/CircleArrowProcess"/>
    <dgm:cxn modelId="{90C03E48-772E-413C-BD4C-1990C7D34F46}" type="presParOf" srcId="{6FF0A149-C8AF-4426-99E4-999473F2AC3E}" destId="{8E9F6913-2607-44C1-AE4C-28D24090C524}" srcOrd="0" destOrd="0" presId="urn:microsoft.com/office/officeart/2009/layout/CircleArrowProcess"/>
    <dgm:cxn modelId="{C348D7DD-2F18-4941-B45A-DE94F108F45D}" type="presParOf" srcId="{8E9F6913-2607-44C1-AE4C-28D24090C524}" destId="{DA304F48-5510-4190-9645-AAB63781DB4D}" srcOrd="0" destOrd="0" presId="urn:microsoft.com/office/officeart/2009/layout/CircleArrowProcess"/>
    <dgm:cxn modelId="{7518A9E4-08DC-4ABD-967F-21AE4773FACD}" type="presParOf" srcId="{6FF0A149-C8AF-4426-99E4-999473F2AC3E}" destId="{33A7506B-BC64-40F7-A2C9-4B55CDD4A810}" srcOrd="1" destOrd="0" presId="urn:microsoft.com/office/officeart/2009/layout/CircleArrowProcess"/>
    <dgm:cxn modelId="{BB4E9D75-AF72-412B-B801-0ED00BC7632C}" type="presParOf" srcId="{6FF0A149-C8AF-4426-99E4-999473F2AC3E}" destId="{13943698-5A41-4693-B7A6-60BA61994DEA}" srcOrd="2" destOrd="0" presId="urn:microsoft.com/office/officeart/2009/layout/CircleArrowProcess"/>
    <dgm:cxn modelId="{6B4DF73F-1FAD-4118-AB04-AE76DCD770E1}" type="presParOf" srcId="{13943698-5A41-4693-B7A6-60BA61994DEA}" destId="{18BEE4AC-C7F7-4F0D-93CC-C9448DFDAF4C}" srcOrd="0" destOrd="0" presId="urn:microsoft.com/office/officeart/2009/layout/CircleArrowProcess"/>
    <dgm:cxn modelId="{5E337EB2-1997-4512-85ED-49479E6A09B1}" type="presParOf" srcId="{6FF0A149-C8AF-4426-99E4-999473F2AC3E}" destId="{7F09A14D-B180-49AB-9DEA-17726700CC19}" srcOrd="3" destOrd="0" presId="urn:microsoft.com/office/officeart/2009/layout/CircleArrowProcess"/>
    <dgm:cxn modelId="{4514935F-507A-471D-B586-209A1C7166A5}" type="presParOf" srcId="{6FF0A149-C8AF-4426-99E4-999473F2AC3E}" destId="{17799B63-BC78-40FF-81DE-E78D879BCAEB}" srcOrd="4" destOrd="0" presId="urn:microsoft.com/office/officeart/2009/layout/CircleArrowProcess"/>
    <dgm:cxn modelId="{ED4921EB-1645-4E0D-9AD6-699C8F5F5313}" type="presParOf" srcId="{17799B63-BC78-40FF-81DE-E78D879BCAEB}" destId="{804D216A-DD66-44A3-9DC0-DC8BB3EC1D9F}" srcOrd="0" destOrd="0" presId="urn:microsoft.com/office/officeart/2009/layout/CircleArrowProcess"/>
    <dgm:cxn modelId="{6C03A80E-2CA9-4B29-A27C-509B5D67647F}" type="presParOf" srcId="{6FF0A149-C8AF-4426-99E4-999473F2AC3E}" destId="{CE4E5C7C-7334-4C72-AE1D-3B7C4AB60631}" srcOrd="5" destOrd="0" presId="urn:microsoft.com/office/officeart/2009/layout/CircleArrow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7D7C3E-D45A-4C08-8E9B-BD5244009C7F}" type="doc">
      <dgm:prSet loTypeId="urn:microsoft.com/office/officeart/2005/8/layout/gear1" loCatId="cycle" qsTypeId="urn:microsoft.com/office/officeart/2005/8/quickstyle/simple1" qsCatId="simple" csTypeId="urn:microsoft.com/office/officeart/2005/8/colors/colorful4" csCatId="colorful" phldr="1"/>
      <dgm:spPr/>
    </dgm:pt>
    <dgm:pt modelId="{25B873DF-35B4-47FE-98F4-20D363E742AD}">
      <dgm:prSet phldrT="[Tekst]"/>
      <dgm:spPr/>
      <dgm:t>
        <a:bodyPr/>
        <a:lstStyle/>
        <a:p>
          <a:r>
            <a:rPr lang="nl-NL" dirty="0"/>
            <a:t>De wereld</a:t>
          </a:r>
        </a:p>
      </dgm:t>
    </dgm:pt>
    <dgm:pt modelId="{7D343FF4-0099-4FA1-A509-1613236206FE}" type="parTrans" cxnId="{E375050A-1D59-4BAD-BFF4-E59034C41D22}">
      <dgm:prSet/>
      <dgm:spPr/>
      <dgm:t>
        <a:bodyPr/>
        <a:lstStyle/>
        <a:p>
          <a:endParaRPr lang="nl-NL"/>
        </a:p>
      </dgm:t>
    </dgm:pt>
    <dgm:pt modelId="{8A4D0732-ADF6-436F-BF97-74CDC50664F4}" type="sibTrans" cxnId="{E375050A-1D59-4BAD-BFF4-E59034C41D22}">
      <dgm:prSet/>
      <dgm:spPr/>
      <dgm:t>
        <a:bodyPr/>
        <a:lstStyle/>
        <a:p>
          <a:endParaRPr lang="nl-NL"/>
        </a:p>
      </dgm:t>
    </dgm:pt>
    <dgm:pt modelId="{9490BC2C-EFAB-4EB2-BE21-B5987198F784}">
      <dgm:prSet phldrT="[Tekst]"/>
      <dgm:spPr/>
      <dgm:t>
        <a:bodyPr/>
        <a:lstStyle/>
        <a:p>
          <a:r>
            <a:rPr lang="nl-NL" dirty="0"/>
            <a:t>jij</a:t>
          </a:r>
        </a:p>
      </dgm:t>
    </dgm:pt>
    <dgm:pt modelId="{0AE6D0FC-2405-49ED-B109-367862AE3DE7}" type="parTrans" cxnId="{0608255A-A6CD-4C0B-B0DD-9B8DB9EDBEEA}">
      <dgm:prSet/>
      <dgm:spPr/>
      <dgm:t>
        <a:bodyPr/>
        <a:lstStyle/>
        <a:p>
          <a:endParaRPr lang="nl-NL"/>
        </a:p>
      </dgm:t>
    </dgm:pt>
    <dgm:pt modelId="{A8A7E592-692C-4687-81DA-A9A22FA2B206}" type="sibTrans" cxnId="{0608255A-A6CD-4C0B-B0DD-9B8DB9EDBEEA}">
      <dgm:prSet/>
      <dgm:spPr/>
      <dgm:t>
        <a:bodyPr/>
        <a:lstStyle/>
        <a:p>
          <a:endParaRPr lang="nl-NL"/>
        </a:p>
      </dgm:t>
    </dgm:pt>
    <dgm:pt modelId="{F4CA1D7C-5846-4CB0-B933-A2BD977AD6DB}">
      <dgm:prSet phldrT="[Tekst]"/>
      <dgm:spPr/>
      <dgm:t>
        <a:bodyPr/>
        <a:lstStyle/>
        <a:p>
          <a:r>
            <a:rPr lang="nl-NL" dirty="0"/>
            <a:t>muziek</a:t>
          </a:r>
        </a:p>
      </dgm:t>
    </dgm:pt>
    <dgm:pt modelId="{B01AB46D-C563-49B7-93B5-6808EF0C4339}" type="parTrans" cxnId="{E7168DB8-CEBA-43A4-ABA7-5D4DAEA14471}">
      <dgm:prSet/>
      <dgm:spPr/>
      <dgm:t>
        <a:bodyPr/>
        <a:lstStyle/>
        <a:p>
          <a:endParaRPr lang="nl-NL"/>
        </a:p>
      </dgm:t>
    </dgm:pt>
    <dgm:pt modelId="{95ADC037-DD9E-47DF-BAF4-497C375AF1E4}" type="sibTrans" cxnId="{E7168DB8-CEBA-43A4-ABA7-5D4DAEA14471}">
      <dgm:prSet/>
      <dgm:spPr/>
      <dgm:t>
        <a:bodyPr/>
        <a:lstStyle/>
        <a:p>
          <a:endParaRPr lang="nl-NL"/>
        </a:p>
      </dgm:t>
    </dgm:pt>
    <dgm:pt modelId="{B424FC97-6CF5-4426-B2DB-0D10856803D9}" type="pres">
      <dgm:prSet presAssocID="{BA7D7C3E-D45A-4C08-8E9B-BD5244009C7F}" presName="composite" presStyleCnt="0">
        <dgm:presLayoutVars>
          <dgm:chMax val="3"/>
          <dgm:animLvl val="lvl"/>
          <dgm:resizeHandles val="exact"/>
        </dgm:presLayoutVars>
      </dgm:prSet>
      <dgm:spPr/>
    </dgm:pt>
    <dgm:pt modelId="{379B6522-DB49-4F39-B6A2-E72E88260925}" type="pres">
      <dgm:prSet presAssocID="{25B873DF-35B4-47FE-98F4-20D363E742AD}" presName="gear1" presStyleLbl="node1" presStyleIdx="0" presStyleCnt="3">
        <dgm:presLayoutVars>
          <dgm:chMax val="1"/>
          <dgm:bulletEnabled val="1"/>
        </dgm:presLayoutVars>
      </dgm:prSet>
      <dgm:spPr/>
    </dgm:pt>
    <dgm:pt modelId="{BD25EC9A-15A5-4FC0-9D5F-AE5FD7E9B93A}" type="pres">
      <dgm:prSet presAssocID="{25B873DF-35B4-47FE-98F4-20D363E742AD}" presName="gear1srcNode" presStyleLbl="node1" presStyleIdx="0" presStyleCnt="3"/>
      <dgm:spPr/>
    </dgm:pt>
    <dgm:pt modelId="{8D0ADF8E-A78C-4C19-AA45-3B3F9862A1FC}" type="pres">
      <dgm:prSet presAssocID="{25B873DF-35B4-47FE-98F4-20D363E742AD}" presName="gear1dstNode" presStyleLbl="node1" presStyleIdx="0" presStyleCnt="3"/>
      <dgm:spPr/>
    </dgm:pt>
    <dgm:pt modelId="{658BE6BF-F5D4-4469-9BE6-D9FFF8ED4940}" type="pres">
      <dgm:prSet presAssocID="{9490BC2C-EFAB-4EB2-BE21-B5987198F784}" presName="gear2" presStyleLbl="node1" presStyleIdx="1" presStyleCnt="3">
        <dgm:presLayoutVars>
          <dgm:chMax val="1"/>
          <dgm:bulletEnabled val="1"/>
        </dgm:presLayoutVars>
      </dgm:prSet>
      <dgm:spPr/>
    </dgm:pt>
    <dgm:pt modelId="{5CDDD04F-CDB1-431B-A3B4-B50A7A42E109}" type="pres">
      <dgm:prSet presAssocID="{9490BC2C-EFAB-4EB2-BE21-B5987198F784}" presName="gear2srcNode" presStyleLbl="node1" presStyleIdx="1" presStyleCnt="3"/>
      <dgm:spPr/>
    </dgm:pt>
    <dgm:pt modelId="{AC098A1C-3AA7-48DA-A0F0-B858E26CCD16}" type="pres">
      <dgm:prSet presAssocID="{9490BC2C-EFAB-4EB2-BE21-B5987198F784}" presName="gear2dstNode" presStyleLbl="node1" presStyleIdx="1" presStyleCnt="3"/>
      <dgm:spPr/>
    </dgm:pt>
    <dgm:pt modelId="{C5BE5930-23E4-40F5-9E4E-780F9F8D8990}" type="pres">
      <dgm:prSet presAssocID="{F4CA1D7C-5846-4CB0-B933-A2BD977AD6DB}" presName="gear3" presStyleLbl="node1" presStyleIdx="2" presStyleCnt="3"/>
      <dgm:spPr/>
    </dgm:pt>
    <dgm:pt modelId="{93B7C7C2-3176-4157-B451-EC13F621905E}" type="pres">
      <dgm:prSet presAssocID="{F4CA1D7C-5846-4CB0-B933-A2BD977AD6DB}" presName="gear3tx" presStyleLbl="node1" presStyleIdx="2" presStyleCnt="3">
        <dgm:presLayoutVars>
          <dgm:chMax val="1"/>
          <dgm:bulletEnabled val="1"/>
        </dgm:presLayoutVars>
      </dgm:prSet>
      <dgm:spPr/>
    </dgm:pt>
    <dgm:pt modelId="{C437DB52-1E25-4CCD-8813-42B0C6828AC2}" type="pres">
      <dgm:prSet presAssocID="{F4CA1D7C-5846-4CB0-B933-A2BD977AD6DB}" presName="gear3srcNode" presStyleLbl="node1" presStyleIdx="2" presStyleCnt="3"/>
      <dgm:spPr/>
    </dgm:pt>
    <dgm:pt modelId="{A66E8E3F-9170-4534-96DF-7B53C0954C35}" type="pres">
      <dgm:prSet presAssocID="{F4CA1D7C-5846-4CB0-B933-A2BD977AD6DB}" presName="gear3dstNode" presStyleLbl="node1" presStyleIdx="2" presStyleCnt="3"/>
      <dgm:spPr/>
    </dgm:pt>
    <dgm:pt modelId="{B66397DF-D638-42CE-B7E1-02F01431A304}" type="pres">
      <dgm:prSet presAssocID="{8A4D0732-ADF6-436F-BF97-74CDC50664F4}" presName="connector1" presStyleLbl="sibTrans2D1" presStyleIdx="0" presStyleCnt="3"/>
      <dgm:spPr/>
    </dgm:pt>
    <dgm:pt modelId="{1C469F1C-3C4D-42C5-A8A3-67C5095C4B76}" type="pres">
      <dgm:prSet presAssocID="{A8A7E592-692C-4687-81DA-A9A22FA2B206}" presName="connector2" presStyleLbl="sibTrans2D1" presStyleIdx="1" presStyleCnt="3"/>
      <dgm:spPr/>
    </dgm:pt>
    <dgm:pt modelId="{C9541092-4010-4B0E-B5C9-F34F0F1F95F8}" type="pres">
      <dgm:prSet presAssocID="{95ADC037-DD9E-47DF-BAF4-497C375AF1E4}" presName="connector3" presStyleLbl="sibTrans2D1" presStyleIdx="2" presStyleCnt="3"/>
      <dgm:spPr/>
    </dgm:pt>
  </dgm:ptLst>
  <dgm:cxnLst>
    <dgm:cxn modelId="{E375050A-1D59-4BAD-BFF4-E59034C41D22}" srcId="{BA7D7C3E-D45A-4C08-8E9B-BD5244009C7F}" destId="{25B873DF-35B4-47FE-98F4-20D363E742AD}" srcOrd="0" destOrd="0" parTransId="{7D343FF4-0099-4FA1-A509-1613236206FE}" sibTransId="{8A4D0732-ADF6-436F-BF97-74CDC50664F4}"/>
    <dgm:cxn modelId="{205CF73B-3440-44FF-B3F9-AAE4249FE9FF}" type="presOf" srcId="{9490BC2C-EFAB-4EB2-BE21-B5987198F784}" destId="{658BE6BF-F5D4-4469-9BE6-D9FFF8ED4940}" srcOrd="0" destOrd="0" presId="urn:microsoft.com/office/officeart/2005/8/layout/gear1"/>
    <dgm:cxn modelId="{D9FDD467-D2F0-4817-81C9-162E9B3BE2F1}" type="presOf" srcId="{BA7D7C3E-D45A-4C08-8E9B-BD5244009C7F}" destId="{B424FC97-6CF5-4426-B2DB-0D10856803D9}" srcOrd="0" destOrd="0" presId="urn:microsoft.com/office/officeart/2005/8/layout/gear1"/>
    <dgm:cxn modelId="{92E56D4A-471F-4E19-9614-0AC9A4D75960}" type="presOf" srcId="{A8A7E592-692C-4687-81DA-A9A22FA2B206}" destId="{1C469F1C-3C4D-42C5-A8A3-67C5095C4B76}" srcOrd="0" destOrd="0" presId="urn:microsoft.com/office/officeart/2005/8/layout/gear1"/>
    <dgm:cxn modelId="{107E3F4E-B8E7-4B8F-B07B-B818092F031B}" type="presOf" srcId="{F4CA1D7C-5846-4CB0-B933-A2BD977AD6DB}" destId="{A66E8E3F-9170-4534-96DF-7B53C0954C35}" srcOrd="3" destOrd="0" presId="urn:microsoft.com/office/officeart/2005/8/layout/gear1"/>
    <dgm:cxn modelId="{0608255A-A6CD-4C0B-B0DD-9B8DB9EDBEEA}" srcId="{BA7D7C3E-D45A-4C08-8E9B-BD5244009C7F}" destId="{9490BC2C-EFAB-4EB2-BE21-B5987198F784}" srcOrd="1" destOrd="0" parTransId="{0AE6D0FC-2405-49ED-B109-367862AE3DE7}" sibTransId="{A8A7E592-692C-4687-81DA-A9A22FA2B206}"/>
    <dgm:cxn modelId="{EF3B687F-7348-45D0-96D5-AE25A67EC31A}" type="presOf" srcId="{25B873DF-35B4-47FE-98F4-20D363E742AD}" destId="{8D0ADF8E-A78C-4C19-AA45-3B3F9862A1FC}" srcOrd="2" destOrd="0" presId="urn:microsoft.com/office/officeart/2005/8/layout/gear1"/>
    <dgm:cxn modelId="{DDD9D39D-3900-4A51-B39D-A9EAB25D179C}" type="presOf" srcId="{25B873DF-35B4-47FE-98F4-20D363E742AD}" destId="{BD25EC9A-15A5-4FC0-9D5F-AE5FD7E9B93A}" srcOrd="1" destOrd="0" presId="urn:microsoft.com/office/officeart/2005/8/layout/gear1"/>
    <dgm:cxn modelId="{E7168DB8-CEBA-43A4-ABA7-5D4DAEA14471}" srcId="{BA7D7C3E-D45A-4C08-8E9B-BD5244009C7F}" destId="{F4CA1D7C-5846-4CB0-B933-A2BD977AD6DB}" srcOrd="2" destOrd="0" parTransId="{B01AB46D-C563-49B7-93B5-6808EF0C4339}" sibTransId="{95ADC037-DD9E-47DF-BAF4-497C375AF1E4}"/>
    <dgm:cxn modelId="{E3152DC4-9D54-429C-914C-91356031C747}" type="presOf" srcId="{25B873DF-35B4-47FE-98F4-20D363E742AD}" destId="{379B6522-DB49-4F39-B6A2-E72E88260925}" srcOrd="0" destOrd="0" presId="urn:microsoft.com/office/officeart/2005/8/layout/gear1"/>
    <dgm:cxn modelId="{7C539EC8-EBBE-412F-A22F-5D6DFEBAED64}" type="presOf" srcId="{95ADC037-DD9E-47DF-BAF4-497C375AF1E4}" destId="{C9541092-4010-4B0E-B5C9-F34F0F1F95F8}" srcOrd="0" destOrd="0" presId="urn:microsoft.com/office/officeart/2005/8/layout/gear1"/>
    <dgm:cxn modelId="{9F0525D6-66FC-46B1-8F98-16ED3A530ABD}" type="presOf" srcId="{8A4D0732-ADF6-436F-BF97-74CDC50664F4}" destId="{B66397DF-D638-42CE-B7E1-02F01431A304}" srcOrd="0" destOrd="0" presId="urn:microsoft.com/office/officeart/2005/8/layout/gear1"/>
    <dgm:cxn modelId="{1ABC68DF-1A2F-475D-962A-6F82965E9C36}" type="presOf" srcId="{F4CA1D7C-5846-4CB0-B933-A2BD977AD6DB}" destId="{93B7C7C2-3176-4157-B451-EC13F621905E}" srcOrd="1" destOrd="0" presId="urn:microsoft.com/office/officeart/2005/8/layout/gear1"/>
    <dgm:cxn modelId="{0B64FBEB-B4EF-4287-BC5A-A29979C42AAA}" type="presOf" srcId="{F4CA1D7C-5846-4CB0-B933-A2BD977AD6DB}" destId="{C437DB52-1E25-4CCD-8813-42B0C6828AC2}" srcOrd="2" destOrd="0" presId="urn:microsoft.com/office/officeart/2005/8/layout/gear1"/>
    <dgm:cxn modelId="{B72380F4-DE54-4634-9B0D-EBB1B6C8F206}" type="presOf" srcId="{9490BC2C-EFAB-4EB2-BE21-B5987198F784}" destId="{5CDDD04F-CDB1-431B-A3B4-B50A7A42E109}" srcOrd="1" destOrd="0" presId="urn:microsoft.com/office/officeart/2005/8/layout/gear1"/>
    <dgm:cxn modelId="{DDD907FC-FA83-4579-A9AA-2773FAEE42F0}" type="presOf" srcId="{9490BC2C-EFAB-4EB2-BE21-B5987198F784}" destId="{AC098A1C-3AA7-48DA-A0F0-B858E26CCD16}" srcOrd="2" destOrd="0" presId="urn:microsoft.com/office/officeart/2005/8/layout/gear1"/>
    <dgm:cxn modelId="{70EA7BFF-181C-4693-937B-176F055F8DCE}" type="presOf" srcId="{F4CA1D7C-5846-4CB0-B933-A2BD977AD6DB}" destId="{C5BE5930-23E4-40F5-9E4E-780F9F8D8990}" srcOrd="0" destOrd="0" presId="urn:microsoft.com/office/officeart/2005/8/layout/gear1"/>
    <dgm:cxn modelId="{D47A6090-8012-4D4B-916D-6F8DCCD9E4C4}" type="presParOf" srcId="{B424FC97-6CF5-4426-B2DB-0D10856803D9}" destId="{379B6522-DB49-4F39-B6A2-E72E88260925}" srcOrd="0" destOrd="0" presId="urn:microsoft.com/office/officeart/2005/8/layout/gear1"/>
    <dgm:cxn modelId="{3E17FE56-1E88-406A-BB9F-51899DD2AE62}" type="presParOf" srcId="{B424FC97-6CF5-4426-B2DB-0D10856803D9}" destId="{BD25EC9A-15A5-4FC0-9D5F-AE5FD7E9B93A}" srcOrd="1" destOrd="0" presId="urn:microsoft.com/office/officeart/2005/8/layout/gear1"/>
    <dgm:cxn modelId="{E82449D1-7B1A-4BC4-AAE3-FDA526233215}" type="presParOf" srcId="{B424FC97-6CF5-4426-B2DB-0D10856803D9}" destId="{8D0ADF8E-A78C-4C19-AA45-3B3F9862A1FC}" srcOrd="2" destOrd="0" presId="urn:microsoft.com/office/officeart/2005/8/layout/gear1"/>
    <dgm:cxn modelId="{21287681-58D8-4D28-B2A0-DF672C32B978}" type="presParOf" srcId="{B424FC97-6CF5-4426-B2DB-0D10856803D9}" destId="{658BE6BF-F5D4-4469-9BE6-D9FFF8ED4940}" srcOrd="3" destOrd="0" presId="urn:microsoft.com/office/officeart/2005/8/layout/gear1"/>
    <dgm:cxn modelId="{4EF0CD66-CC08-4680-88A7-884C03138324}" type="presParOf" srcId="{B424FC97-6CF5-4426-B2DB-0D10856803D9}" destId="{5CDDD04F-CDB1-431B-A3B4-B50A7A42E109}" srcOrd="4" destOrd="0" presId="urn:microsoft.com/office/officeart/2005/8/layout/gear1"/>
    <dgm:cxn modelId="{0893B4B9-6C17-446E-979E-42B1D3ADDF90}" type="presParOf" srcId="{B424FC97-6CF5-4426-B2DB-0D10856803D9}" destId="{AC098A1C-3AA7-48DA-A0F0-B858E26CCD16}" srcOrd="5" destOrd="0" presId="urn:microsoft.com/office/officeart/2005/8/layout/gear1"/>
    <dgm:cxn modelId="{2549CA07-E512-454F-8080-C632EE5BB524}" type="presParOf" srcId="{B424FC97-6CF5-4426-B2DB-0D10856803D9}" destId="{C5BE5930-23E4-40F5-9E4E-780F9F8D8990}" srcOrd="6" destOrd="0" presId="urn:microsoft.com/office/officeart/2005/8/layout/gear1"/>
    <dgm:cxn modelId="{48DABEA9-EB1E-4FFA-B258-C11CAD3146F8}" type="presParOf" srcId="{B424FC97-6CF5-4426-B2DB-0D10856803D9}" destId="{93B7C7C2-3176-4157-B451-EC13F621905E}" srcOrd="7" destOrd="0" presId="urn:microsoft.com/office/officeart/2005/8/layout/gear1"/>
    <dgm:cxn modelId="{C573C158-4CF9-4276-A8FB-DFB0EF455ED8}" type="presParOf" srcId="{B424FC97-6CF5-4426-B2DB-0D10856803D9}" destId="{C437DB52-1E25-4CCD-8813-42B0C6828AC2}" srcOrd="8" destOrd="0" presId="urn:microsoft.com/office/officeart/2005/8/layout/gear1"/>
    <dgm:cxn modelId="{A5CA5DC9-1901-4183-BA16-70756A8B3918}" type="presParOf" srcId="{B424FC97-6CF5-4426-B2DB-0D10856803D9}" destId="{A66E8E3F-9170-4534-96DF-7B53C0954C35}" srcOrd="9" destOrd="0" presId="urn:microsoft.com/office/officeart/2005/8/layout/gear1"/>
    <dgm:cxn modelId="{D039BA44-2AA9-4809-B247-0B9CD66E56E1}" type="presParOf" srcId="{B424FC97-6CF5-4426-B2DB-0D10856803D9}" destId="{B66397DF-D638-42CE-B7E1-02F01431A304}" srcOrd="10" destOrd="0" presId="urn:microsoft.com/office/officeart/2005/8/layout/gear1"/>
    <dgm:cxn modelId="{CBEF67BE-F4BC-4B14-946D-288FADBD7944}" type="presParOf" srcId="{B424FC97-6CF5-4426-B2DB-0D10856803D9}" destId="{1C469F1C-3C4D-42C5-A8A3-67C5095C4B76}" srcOrd="11" destOrd="0" presId="urn:microsoft.com/office/officeart/2005/8/layout/gear1"/>
    <dgm:cxn modelId="{7FE963AA-10ED-4699-A476-44D32DAE8324}" type="presParOf" srcId="{B424FC97-6CF5-4426-B2DB-0D10856803D9}" destId="{C9541092-4010-4B0E-B5C9-F34F0F1F95F8}" srcOrd="12" destOrd="0" presId="urn:microsoft.com/office/officeart/2005/8/layout/gear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6B3BBA-6243-4AFB-95FF-68322A5411B3}"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nl-NL"/>
        </a:p>
      </dgm:t>
    </dgm:pt>
    <dgm:pt modelId="{ABB13E2B-703B-4EDA-B8FF-4B5BE7D61D80}">
      <dgm:prSet phldrT="[Tekst]" custT="1"/>
      <dgm:spPr/>
      <dgm:t>
        <a:bodyPr/>
        <a:lstStyle/>
        <a:p>
          <a:r>
            <a:rPr lang="nl-NL" sz="2800" b="1" dirty="0"/>
            <a:t>Leerdoel</a:t>
          </a:r>
        </a:p>
      </dgm:t>
    </dgm:pt>
    <dgm:pt modelId="{31E9E8F5-E493-4394-8945-03B89CFFB3CE}" type="parTrans" cxnId="{64049165-5017-4428-BF7E-B3F9B854A1E6}">
      <dgm:prSet/>
      <dgm:spPr/>
      <dgm:t>
        <a:bodyPr/>
        <a:lstStyle/>
        <a:p>
          <a:endParaRPr lang="nl-NL"/>
        </a:p>
      </dgm:t>
    </dgm:pt>
    <dgm:pt modelId="{087F9344-31F2-4E2C-A6C0-B586B2A0474C}" type="sibTrans" cxnId="{64049165-5017-4428-BF7E-B3F9B854A1E6}">
      <dgm:prSet/>
      <dgm:spPr/>
      <dgm:t>
        <a:bodyPr/>
        <a:lstStyle/>
        <a:p>
          <a:endParaRPr lang="nl-NL"/>
        </a:p>
      </dgm:t>
    </dgm:pt>
    <dgm:pt modelId="{1ADC8D7E-CDA7-4B87-82E4-AB5AC750F263}">
      <dgm:prSet phldrT="[Tekst]" custT="1"/>
      <dgm:spPr/>
      <dgm:t>
        <a:bodyPr/>
        <a:lstStyle/>
        <a:p>
          <a:r>
            <a:rPr lang="nl-NL" sz="1400" b="1" dirty="0"/>
            <a:t>Klassen</a:t>
          </a:r>
          <a:br>
            <a:rPr lang="nl-NL" sz="1400" b="1" dirty="0"/>
          </a:br>
          <a:r>
            <a:rPr lang="nl-NL" sz="1400" b="1" dirty="0"/>
            <a:t>gesprek</a:t>
          </a:r>
        </a:p>
      </dgm:t>
    </dgm:pt>
    <dgm:pt modelId="{67C3264B-EA39-40DE-BEAF-8A2E7EB146D9}" type="parTrans" cxnId="{095354DC-F6FC-44D4-854F-2852414E55A7}">
      <dgm:prSet/>
      <dgm:spPr/>
      <dgm:t>
        <a:bodyPr/>
        <a:lstStyle/>
        <a:p>
          <a:endParaRPr lang="nl-NL" sz="3200"/>
        </a:p>
      </dgm:t>
    </dgm:pt>
    <dgm:pt modelId="{EE1863B0-47A9-4BD8-9636-76065BDFFFC0}" type="sibTrans" cxnId="{095354DC-F6FC-44D4-854F-2852414E55A7}">
      <dgm:prSet/>
      <dgm:spPr/>
      <dgm:t>
        <a:bodyPr/>
        <a:lstStyle/>
        <a:p>
          <a:endParaRPr lang="nl-NL"/>
        </a:p>
      </dgm:t>
    </dgm:pt>
    <dgm:pt modelId="{125120F1-376E-4162-BEEA-6A9EF26FF69D}">
      <dgm:prSet custT="1"/>
      <dgm:spPr/>
      <dgm:t>
        <a:bodyPr/>
        <a:lstStyle/>
        <a:p>
          <a:r>
            <a:rPr lang="nl-NL" sz="1400" b="1" dirty="0"/>
            <a:t>Opdrachten maken in werkschrift</a:t>
          </a:r>
        </a:p>
      </dgm:t>
    </dgm:pt>
    <dgm:pt modelId="{1F54E5AE-FBDE-43A9-880B-E9BCFD6FDE81}" type="parTrans" cxnId="{7E9C2EE1-3D3E-4036-8EDB-DCDBDC49FC72}">
      <dgm:prSet/>
      <dgm:spPr/>
      <dgm:t>
        <a:bodyPr/>
        <a:lstStyle/>
        <a:p>
          <a:endParaRPr lang="nl-NL" sz="3200"/>
        </a:p>
      </dgm:t>
    </dgm:pt>
    <dgm:pt modelId="{1032E493-E642-4DD4-9DD7-964332D0E204}" type="sibTrans" cxnId="{7E9C2EE1-3D3E-4036-8EDB-DCDBDC49FC72}">
      <dgm:prSet/>
      <dgm:spPr/>
      <dgm:t>
        <a:bodyPr/>
        <a:lstStyle/>
        <a:p>
          <a:endParaRPr lang="nl-NL"/>
        </a:p>
      </dgm:t>
    </dgm:pt>
    <dgm:pt modelId="{F9E0BDF0-1FA2-4827-8DEF-5B44D02429E4}">
      <dgm:prSet custT="1"/>
      <dgm:spPr/>
      <dgm:t>
        <a:bodyPr/>
        <a:lstStyle/>
        <a:p>
          <a:r>
            <a:rPr lang="nl-NL" sz="1400" b="1" dirty="0"/>
            <a:t>Oefenen</a:t>
          </a:r>
        </a:p>
      </dgm:t>
    </dgm:pt>
    <dgm:pt modelId="{04131848-86B3-4AE3-BECD-4BCD8F94C536}" type="parTrans" cxnId="{B3372EF5-0B96-4DF6-B604-1100B5821CB3}">
      <dgm:prSet/>
      <dgm:spPr/>
      <dgm:t>
        <a:bodyPr/>
        <a:lstStyle/>
        <a:p>
          <a:endParaRPr lang="nl-NL" sz="3200"/>
        </a:p>
      </dgm:t>
    </dgm:pt>
    <dgm:pt modelId="{49D486C9-5A9F-46A6-93ED-333EC36B079D}" type="sibTrans" cxnId="{B3372EF5-0B96-4DF6-B604-1100B5821CB3}">
      <dgm:prSet/>
      <dgm:spPr/>
      <dgm:t>
        <a:bodyPr/>
        <a:lstStyle/>
        <a:p>
          <a:endParaRPr lang="nl-NL"/>
        </a:p>
      </dgm:t>
    </dgm:pt>
    <dgm:pt modelId="{37E680E4-054C-4586-83A4-0AEC5E617B58}">
      <dgm:prSet custT="1"/>
      <dgm:spPr/>
      <dgm:t>
        <a:bodyPr/>
        <a:lstStyle/>
        <a:p>
          <a:r>
            <a:rPr lang="nl-NL" sz="1400" b="1" dirty="0"/>
            <a:t>Samen overleggen</a:t>
          </a:r>
        </a:p>
      </dgm:t>
    </dgm:pt>
    <dgm:pt modelId="{61E8ABBC-D3CB-4B9C-9978-A8A806529B89}" type="parTrans" cxnId="{7539258A-23F7-4EE4-BE9D-F3D99B55A01E}">
      <dgm:prSet/>
      <dgm:spPr/>
      <dgm:t>
        <a:bodyPr/>
        <a:lstStyle/>
        <a:p>
          <a:endParaRPr lang="nl-NL" sz="3200"/>
        </a:p>
      </dgm:t>
    </dgm:pt>
    <dgm:pt modelId="{2E1B1374-FE2A-44D3-A83E-B310E7883AEA}" type="sibTrans" cxnId="{7539258A-23F7-4EE4-BE9D-F3D99B55A01E}">
      <dgm:prSet/>
      <dgm:spPr/>
      <dgm:t>
        <a:bodyPr/>
        <a:lstStyle/>
        <a:p>
          <a:endParaRPr lang="nl-NL"/>
        </a:p>
      </dgm:t>
    </dgm:pt>
    <dgm:pt modelId="{90068864-7B1A-4546-8E47-68C415CB324E}">
      <dgm:prSet custT="1"/>
      <dgm:spPr/>
      <dgm:t>
        <a:bodyPr/>
        <a:lstStyle/>
        <a:p>
          <a:r>
            <a:rPr lang="nl-NL" sz="1400" b="1" dirty="0"/>
            <a:t>Luisteren</a:t>
          </a:r>
        </a:p>
      </dgm:t>
    </dgm:pt>
    <dgm:pt modelId="{B638AD5B-B84E-4285-896F-30782F49C765}" type="parTrans" cxnId="{99A479A6-4268-4AF2-87FF-E7F2E0C01591}">
      <dgm:prSet/>
      <dgm:spPr/>
      <dgm:t>
        <a:bodyPr/>
        <a:lstStyle/>
        <a:p>
          <a:endParaRPr lang="nl-NL" sz="3200"/>
        </a:p>
      </dgm:t>
    </dgm:pt>
    <dgm:pt modelId="{E3613498-DB0B-4E7A-B3DE-0D5124B9284D}" type="sibTrans" cxnId="{99A479A6-4268-4AF2-87FF-E7F2E0C01591}">
      <dgm:prSet/>
      <dgm:spPr/>
      <dgm:t>
        <a:bodyPr/>
        <a:lstStyle/>
        <a:p>
          <a:endParaRPr lang="nl-NL"/>
        </a:p>
      </dgm:t>
    </dgm:pt>
    <dgm:pt modelId="{7E322A98-DBD5-446A-A90D-E8765E4E80DF}">
      <dgm:prSet custT="1"/>
      <dgm:spPr/>
      <dgm:t>
        <a:bodyPr/>
        <a:lstStyle/>
        <a:p>
          <a:r>
            <a:rPr lang="nl-NL" sz="1400" b="1" dirty="0"/>
            <a:t>Onder</a:t>
          </a:r>
          <a:br>
            <a:rPr lang="nl-NL" sz="1400" b="1" dirty="0"/>
          </a:br>
          <a:r>
            <a:rPr lang="nl-NL" sz="1400" b="1" dirty="0"/>
            <a:t>zoeken</a:t>
          </a:r>
        </a:p>
      </dgm:t>
    </dgm:pt>
    <dgm:pt modelId="{31C3350D-3EFC-4DFA-84E2-E5D3B2F91B65}" type="parTrans" cxnId="{921872F0-6515-462C-AB86-AE0804483B47}">
      <dgm:prSet/>
      <dgm:spPr/>
      <dgm:t>
        <a:bodyPr/>
        <a:lstStyle/>
        <a:p>
          <a:endParaRPr lang="nl-NL" sz="3200"/>
        </a:p>
      </dgm:t>
    </dgm:pt>
    <dgm:pt modelId="{35DCC39D-3837-449A-B475-F994C3F1E13B}" type="sibTrans" cxnId="{921872F0-6515-462C-AB86-AE0804483B47}">
      <dgm:prSet/>
      <dgm:spPr/>
      <dgm:t>
        <a:bodyPr/>
        <a:lstStyle/>
        <a:p>
          <a:endParaRPr lang="nl-NL"/>
        </a:p>
      </dgm:t>
    </dgm:pt>
    <dgm:pt modelId="{4C656720-A04C-486D-9A0F-EA6200BA1DDC}">
      <dgm:prSet custT="1"/>
      <dgm:spPr/>
      <dgm:t>
        <a:bodyPr/>
        <a:lstStyle/>
        <a:p>
          <a:r>
            <a:rPr lang="nl-NL" sz="1400" b="1"/>
            <a:t>Film kijken</a:t>
          </a:r>
        </a:p>
      </dgm:t>
    </dgm:pt>
    <dgm:pt modelId="{8CE113B2-03F9-4EE8-8248-D4E2DFB07D82}" type="parTrans" cxnId="{2948716B-2E6A-4F33-A14F-841F50E04250}">
      <dgm:prSet/>
      <dgm:spPr/>
      <dgm:t>
        <a:bodyPr/>
        <a:lstStyle/>
        <a:p>
          <a:endParaRPr lang="nl-NL" sz="3200"/>
        </a:p>
      </dgm:t>
    </dgm:pt>
    <dgm:pt modelId="{968E9022-D2EF-4EAA-9A65-598492B9E4AE}" type="sibTrans" cxnId="{2948716B-2E6A-4F33-A14F-841F50E04250}">
      <dgm:prSet/>
      <dgm:spPr/>
      <dgm:t>
        <a:bodyPr/>
        <a:lstStyle/>
        <a:p>
          <a:endParaRPr lang="nl-NL"/>
        </a:p>
      </dgm:t>
    </dgm:pt>
    <dgm:pt modelId="{EFDB88F5-C447-41C7-A88B-4BF2B6999D98}">
      <dgm:prSet custT="1"/>
      <dgm:spPr/>
      <dgm:t>
        <a:bodyPr/>
        <a:lstStyle/>
        <a:p>
          <a:r>
            <a:rPr lang="nl-NL" sz="1400" b="1"/>
            <a:t>Lezen</a:t>
          </a:r>
        </a:p>
      </dgm:t>
    </dgm:pt>
    <dgm:pt modelId="{E1768690-1CCC-4C23-AD60-ED82CDECCF78}" type="parTrans" cxnId="{BFBAC631-EAE7-4366-9E71-FE5D68413DAF}">
      <dgm:prSet/>
      <dgm:spPr/>
      <dgm:t>
        <a:bodyPr/>
        <a:lstStyle/>
        <a:p>
          <a:endParaRPr lang="nl-NL" sz="3200"/>
        </a:p>
      </dgm:t>
    </dgm:pt>
    <dgm:pt modelId="{56C14995-1069-4CE9-AADB-31B77EC1830A}" type="sibTrans" cxnId="{BFBAC631-EAE7-4366-9E71-FE5D68413DAF}">
      <dgm:prSet/>
      <dgm:spPr/>
      <dgm:t>
        <a:bodyPr/>
        <a:lstStyle/>
        <a:p>
          <a:endParaRPr lang="nl-NL"/>
        </a:p>
      </dgm:t>
    </dgm:pt>
    <dgm:pt modelId="{5F09F143-985F-444E-B14C-C0896866145F}">
      <dgm:prSet custT="1"/>
      <dgm:spPr/>
      <dgm:t>
        <a:bodyPr/>
        <a:lstStyle/>
        <a:p>
          <a:r>
            <a:rPr lang="nl-NL" sz="1400" b="1"/>
            <a:t>Spelen</a:t>
          </a:r>
        </a:p>
      </dgm:t>
    </dgm:pt>
    <dgm:pt modelId="{856674B8-E463-4040-B8AC-4CD86257D1F5}" type="parTrans" cxnId="{F8A8A408-7B02-4D1E-838C-5E12E470FDE8}">
      <dgm:prSet/>
      <dgm:spPr/>
      <dgm:t>
        <a:bodyPr/>
        <a:lstStyle/>
        <a:p>
          <a:endParaRPr lang="nl-NL" sz="3200"/>
        </a:p>
      </dgm:t>
    </dgm:pt>
    <dgm:pt modelId="{DC635F87-0863-4E80-A11B-2483572D4E29}" type="sibTrans" cxnId="{F8A8A408-7B02-4D1E-838C-5E12E470FDE8}">
      <dgm:prSet/>
      <dgm:spPr/>
      <dgm:t>
        <a:bodyPr/>
        <a:lstStyle/>
        <a:p>
          <a:endParaRPr lang="nl-NL"/>
        </a:p>
      </dgm:t>
    </dgm:pt>
    <dgm:pt modelId="{D219DC2D-466C-4543-A312-F7BCF17D6869}">
      <dgm:prSet custT="1"/>
      <dgm:spPr/>
      <dgm:t>
        <a:bodyPr/>
        <a:lstStyle/>
        <a:p>
          <a:r>
            <a:rPr lang="nl-NL" sz="1400" b="1"/>
            <a:t>Hardop zeggen</a:t>
          </a:r>
        </a:p>
      </dgm:t>
    </dgm:pt>
    <dgm:pt modelId="{F8EA8F49-519B-4A87-92B9-A0C05F8F93CD}" type="parTrans" cxnId="{5C534318-A3DF-4FE8-AA7B-BCAE19303041}">
      <dgm:prSet/>
      <dgm:spPr/>
      <dgm:t>
        <a:bodyPr/>
        <a:lstStyle/>
        <a:p>
          <a:endParaRPr lang="nl-NL" sz="3200"/>
        </a:p>
      </dgm:t>
    </dgm:pt>
    <dgm:pt modelId="{80902F41-42A3-4441-A5F3-A75191F7D4EB}" type="sibTrans" cxnId="{5C534318-A3DF-4FE8-AA7B-BCAE19303041}">
      <dgm:prSet/>
      <dgm:spPr/>
      <dgm:t>
        <a:bodyPr/>
        <a:lstStyle/>
        <a:p>
          <a:endParaRPr lang="nl-NL"/>
        </a:p>
      </dgm:t>
    </dgm:pt>
    <dgm:pt modelId="{241BEB67-5C83-4A86-865C-794C4DBCF410}">
      <dgm:prSet custT="1"/>
      <dgm:spPr/>
      <dgm:t>
        <a:bodyPr/>
        <a:lstStyle/>
        <a:p>
          <a:r>
            <a:rPr lang="nl-NL" sz="1400" b="1"/>
            <a:t>Praktisch uitvoeren</a:t>
          </a:r>
        </a:p>
      </dgm:t>
    </dgm:pt>
    <dgm:pt modelId="{CC2BBF68-2D65-40DD-AE8F-89384F390B12}" type="parTrans" cxnId="{02FEE3C4-C1B8-4CF4-B56E-E34E288A6A02}">
      <dgm:prSet/>
      <dgm:spPr/>
      <dgm:t>
        <a:bodyPr/>
        <a:lstStyle/>
        <a:p>
          <a:endParaRPr lang="nl-NL" sz="3200"/>
        </a:p>
      </dgm:t>
    </dgm:pt>
    <dgm:pt modelId="{DFAB5AE0-8E29-4A8F-9AE9-3BB9C56ECDFB}" type="sibTrans" cxnId="{02FEE3C4-C1B8-4CF4-B56E-E34E288A6A02}">
      <dgm:prSet/>
      <dgm:spPr/>
      <dgm:t>
        <a:bodyPr/>
        <a:lstStyle/>
        <a:p>
          <a:endParaRPr lang="nl-NL"/>
        </a:p>
      </dgm:t>
    </dgm:pt>
    <dgm:pt modelId="{5F12BA44-902A-4B63-B1DE-9635ED814300}">
      <dgm:prSet custT="1"/>
      <dgm:spPr/>
      <dgm:t>
        <a:bodyPr/>
        <a:lstStyle/>
        <a:p>
          <a:r>
            <a:rPr lang="nl-NL" sz="1400" b="1" dirty="0"/>
            <a:t>Afkijken</a:t>
          </a:r>
        </a:p>
      </dgm:t>
    </dgm:pt>
    <dgm:pt modelId="{93DCB9FE-CED6-4BC1-B5A2-F601281B2CF3}" type="parTrans" cxnId="{56C4B527-E8C0-4436-BCA2-E83C159B3541}">
      <dgm:prSet/>
      <dgm:spPr/>
      <dgm:t>
        <a:bodyPr/>
        <a:lstStyle/>
        <a:p>
          <a:endParaRPr lang="nl-NL" sz="3200"/>
        </a:p>
      </dgm:t>
    </dgm:pt>
    <dgm:pt modelId="{CBF9DA05-F6D9-468D-8061-3556C829404F}" type="sibTrans" cxnId="{56C4B527-E8C0-4436-BCA2-E83C159B3541}">
      <dgm:prSet/>
      <dgm:spPr/>
      <dgm:t>
        <a:bodyPr/>
        <a:lstStyle/>
        <a:p>
          <a:endParaRPr lang="nl-NL"/>
        </a:p>
      </dgm:t>
    </dgm:pt>
    <dgm:pt modelId="{BEF773E4-DACD-4A31-8CE8-95EB0383E711}">
      <dgm:prSet custT="1"/>
      <dgm:spPr/>
      <dgm:t>
        <a:bodyPr/>
        <a:lstStyle/>
        <a:p>
          <a:r>
            <a:rPr lang="nl-NL" sz="1400" b="1" dirty="0"/>
            <a:t>Instructie door leerkracht</a:t>
          </a:r>
        </a:p>
      </dgm:t>
    </dgm:pt>
    <dgm:pt modelId="{523FD76F-5FBA-43C8-B51C-3F8B4E0AFE56}" type="parTrans" cxnId="{044D0D45-9A10-4C7D-B238-7528D7AF1BC1}">
      <dgm:prSet/>
      <dgm:spPr/>
      <dgm:t>
        <a:bodyPr/>
        <a:lstStyle/>
        <a:p>
          <a:endParaRPr lang="nl-NL"/>
        </a:p>
      </dgm:t>
    </dgm:pt>
    <dgm:pt modelId="{5C4BAD51-697D-4A0A-A186-403A824CC608}" type="sibTrans" cxnId="{044D0D45-9A10-4C7D-B238-7528D7AF1BC1}">
      <dgm:prSet/>
      <dgm:spPr/>
      <dgm:t>
        <a:bodyPr/>
        <a:lstStyle/>
        <a:p>
          <a:endParaRPr lang="nl-NL"/>
        </a:p>
      </dgm:t>
    </dgm:pt>
    <dgm:pt modelId="{B51CBB70-F366-4ECE-881E-34A47551ECC4}">
      <dgm:prSet custT="1"/>
      <dgm:spPr/>
      <dgm:t>
        <a:bodyPr/>
        <a:lstStyle/>
        <a:p>
          <a:endParaRPr lang="nl-NL" sz="1400" b="1" dirty="0"/>
        </a:p>
      </dgm:t>
    </dgm:pt>
    <dgm:pt modelId="{CBE37E21-F833-4F3D-A4BA-FE5A03D235EC}" type="parTrans" cxnId="{4F1479BB-E953-4577-AF63-3242EE4ABD1D}">
      <dgm:prSet/>
      <dgm:spPr/>
      <dgm:t>
        <a:bodyPr/>
        <a:lstStyle/>
        <a:p>
          <a:endParaRPr lang="nl-NL"/>
        </a:p>
      </dgm:t>
    </dgm:pt>
    <dgm:pt modelId="{07ADC093-5276-40C1-AFED-1F2962C97B05}" type="sibTrans" cxnId="{4F1479BB-E953-4577-AF63-3242EE4ABD1D}">
      <dgm:prSet/>
      <dgm:spPr/>
      <dgm:t>
        <a:bodyPr/>
        <a:lstStyle/>
        <a:p>
          <a:endParaRPr lang="nl-NL"/>
        </a:p>
      </dgm:t>
    </dgm:pt>
    <dgm:pt modelId="{CFA8DB56-E5D8-4EF4-A872-AE52A97A5919}" type="pres">
      <dgm:prSet presAssocID="{F46B3BBA-6243-4AFB-95FF-68322A5411B3}" presName="cycle" presStyleCnt="0">
        <dgm:presLayoutVars>
          <dgm:chMax val="1"/>
          <dgm:dir/>
          <dgm:animLvl val="ctr"/>
          <dgm:resizeHandles val="exact"/>
        </dgm:presLayoutVars>
      </dgm:prSet>
      <dgm:spPr/>
    </dgm:pt>
    <dgm:pt modelId="{E69A6D2A-8A6B-4FE7-B5E8-F598CBEF91BB}" type="pres">
      <dgm:prSet presAssocID="{ABB13E2B-703B-4EDA-B8FF-4B5BE7D61D80}" presName="centerShape" presStyleLbl="node0" presStyleIdx="0" presStyleCnt="1" custScaleX="177077" custScaleY="103778"/>
      <dgm:spPr/>
    </dgm:pt>
    <dgm:pt modelId="{59E9BFBF-0EE9-4A4E-B21D-99E3FD4744B8}" type="pres">
      <dgm:prSet presAssocID="{67C3264B-EA39-40DE-BEAF-8A2E7EB146D9}" presName="parTrans" presStyleLbl="bgSibTrans2D1" presStyleIdx="0" presStyleCnt="13"/>
      <dgm:spPr/>
    </dgm:pt>
    <dgm:pt modelId="{95A40B22-7ECC-48A4-B96D-1CCD3AB1F7E0}" type="pres">
      <dgm:prSet presAssocID="{1ADC8D7E-CDA7-4B87-82E4-AB5AC750F263}" presName="node" presStyleLbl="node1" presStyleIdx="0" presStyleCnt="13">
        <dgm:presLayoutVars>
          <dgm:bulletEnabled val="1"/>
        </dgm:presLayoutVars>
      </dgm:prSet>
      <dgm:spPr/>
    </dgm:pt>
    <dgm:pt modelId="{F4A97BA4-0C6B-4310-B3D7-7BEA2FBCF1AD}" type="pres">
      <dgm:prSet presAssocID="{1F54E5AE-FBDE-43A9-880B-E9BCFD6FDE81}" presName="parTrans" presStyleLbl="bgSibTrans2D1" presStyleIdx="1" presStyleCnt="13"/>
      <dgm:spPr/>
    </dgm:pt>
    <dgm:pt modelId="{95BCDB6D-BDD9-42BC-A009-049C82BBC0FE}" type="pres">
      <dgm:prSet presAssocID="{125120F1-376E-4162-BEEA-6A9EF26FF69D}" presName="node" presStyleLbl="node1" presStyleIdx="1" presStyleCnt="13" custScaleX="120533">
        <dgm:presLayoutVars>
          <dgm:bulletEnabled val="1"/>
        </dgm:presLayoutVars>
      </dgm:prSet>
      <dgm:spPr/>
    </dgm:pt>
    <dgm:pt modelId="{A68F367F-683A-4C0F-9528-DCA97468766C}" type="pres">
      <dgm:prSet presAssocID="{04131848-86B3-4AE3-BECD-4BCD8F94C536}" presName="parTrans" presStyleLbl="bgSibTrans2D1" presStyleIdx="2" presStyleCnt="13"/>
      <dgm:spPr/>
    </dgm:pt>
    <dgm:pt modelId="{D9E6CC0C-CC7C-4F45-83FA-29BB26815732}" type="pres">
      <dgm:prSet presAssocID="{F9E0BDF0-1FA2-4827-8DEF-5B44D02429E4}" presName="node" presStyleLbl="node1" presStyleIdx="2" presStyleCnt="13">
        <dgm:presLayoutVars>
          <dgm:bulletEnabled val="1"/>
        </dgm:presLayoutVars>
      </dgm:prSet>
      <dgm:spPr/>
    </dgm:pt>
    <dgm:pt modelId="{06450B20-A4E3-488E-AF9D-CC1DE1F0E7A4}" type="pres">
      <dgm:prSet presAssocID="{61E8ABBC-D3CB-4B9C-9978-A8A806529B89}" presName="parTrans" presStyleLbl="bgSibTrans2D1" presStyleIdx="3" presStyleCnt="13"/>
      <dgm:spPr/>
    </dgm:pt>
    <dgm:pt modelId="{874B49EF-7649-4869-BD3D-0A8C3530DB52}" type="pres">
      <dgm:prSet presAssocID="{37E680E4-054C-4586-83A4-0AEC5E617B58}" presName="node" presStyleLbl="node1" presStyleIdx="3" presStyleCnt="13" custScaleX="138860">
        <dgm:presLayoutVars>
          <dgm:bulletEnabled val="1"/>
        </dgm:presLayoutVars>
      </dgm:prSet>
      <dgm:spPr/>
    </dgm:pt>
    <dgm:pt modelId="{73E24A5D-5918-411E-95CF-7753416D0CAF}" type="pres">
      <dgm:prSet presAssocID="{B638AD5B-B84E-4285-896F-30782F49C765}" presName="parTrans" presStyleLbl="bgSibTrans2D1" presStyleIdx="4" presStyleCnt="13"/>
      <dgm:spPr/>
    </dgm:pt>
    <dgm:pt modelId="{4C787487-3924-4D27-A138-BA26C6E6FBFF}" type="pres">
      <dgm:prSet presAssocID="{90068864-7B1A-4546-8E47-68C415CB324E}" presName="node" presStyleLbl="node1" presStyleIdx="4" presStyleCnt="13">
        <dgm:presLayoutVars>
          <dgm:bulletEnabled val="1"/>
        </dgm:presLayoutVars>
      </dgm:prSet>
      <dgm:spPr/>
    </dgm:pt>
    <dgm:pt modelId="{7CD4DCA3-3717-4B6E-B4F1-36FF3F5DAD69}" type="pres">
      <dgm:prSet presAssocID="{31C3350D-3EFC-4DFA-84E2-E5D3B2F91B65}" presName="parTrans" presStyleLbl="bgSibTrans2D1" presStyleIdx="5" presStyleCnt="13"/>
      <dgm:spPr/>
    </dgm:pt>
    <dgm:pt modelId="{F04AF413-A976-4608-89B4-D63547A932E5}" type="pres">
      <dgm:prSet presAssocID="{7E322A98-DBD5-446A-A90D-E8765E4E80DF}" presName="node" presStyleLbl="node1" presStyleIdx="5" presStyleCnt="13">
        <dgm:presLayoutVars>
          <dgm:bulletEnabled val="1"/>
        </dgm:presLayoutVars>
      </dgm:prSet>
      <dgm:spPr/>
    </dgm:pt>
    <dgm:pt modelId="{B9ED1E30-91DA-4190-8A6E-315A218CFF0A}" type="pres">
      <dgm:prSet presAssocID="{8CE113B2-03F9-4EE8-8248-D4E2DFB07D82}" presName="parTrans" presStyleLbl="bgSibTrans2D1" presStyleIdx="6" presStyleCnt="13"/>
      <dgm:spPr/>
    </dgm:pt>
    <dgm:pt modelId="{0579A617-3A23-4BD6-932B-ABBE8FB193A2}" type="pres">
      <dgm:prSet presAssocID="{4C656720-A04C-486D-9A0F-EA6200BA1DDC}" presName="node" presStyleLbl="node1" presStyleIdx="6" presStyleCnt="13">
        <dgm:presLayoutVars>
          <dgm:bulletEnabled val="1"/>
        </dgm:presLayoutVars>
      </dgm:prSet>
      <dgm:spPr/>
    </dgm:pt>
    <dgm:pt modelId="{8212395C-BA66-4251-8618-902AD9CA9FB8}" type="pres">
      <dgm:prSet presAssocID="{E1768690-1CCC-4C23-AD60-ED82CDECCF78}" presName="parTrans" presStyleLbl="bgSibTrans2D1" presStyleIdx="7" presStyleCnt="13"/>
      <dgm:spPr/>
    </dgm:pt>
    <dgm:pt modelId="{F908D86A-39C3-4BBD-9BAA-24B99B5034E4}" type="pres">
      <dgm:prSet presAssocID="{EFDB88F5-C447-41C7-A88B-4BF2B6999D98}" presName="node" presStyleLbl="node1" presStyleIdx="7" presStyleCnt="13">
        <dgm:presLayoutVars>
          <dgm:bulletEnabled val="1"/>
        </dgm:presLayoutVars>
      </dgm:prSet>
      <dgm:spPr/>
    </dgm:pt>
    <dgm:pt modelId="{4A56BE93-DBEA-45D1-AD1E-D1088C47B184}" type="pres">
      <dgm:prSet presAssocID="{856674B8-E463-4040-B8AC-4CD86257D1F5}" presName="parTrans" presStyleLbl="bgSibTrans2D1" presStyleIdx="8" presStyleCnt="13"/>
      <dgm:spPr/>
    </dgm:pt>
    <dgm:pt modelId="{89EBD081-EAA6-424A-ACD1-1C18C12ABFAF}" type="pres">
      <dgm:prSet presAssocID="{5F09F143-985F-444E-B14C-C0896866145F}" presName="node" presStyleLbl="node1" presStyleIdx="8" presStyleCnt="13">
        <dgm:presLayoutVars>
          <dgm:bulletEnabled val="1"/>
        </dgm:presLayoutVars>
      </dgm:prSet>
      <dgm:spPr/>
    </dgm:pt>
    <dgm:pt modelId="{4408081F-862E-4374-98F4-18AD04C933A4}" type="pres">
      <dgm:prSet presAssocID="{F8EA8F49-519B-4A87-92B9-A0C05F8F93CD}" presName="parTrans" presStyleLbl="bgSibTrans2D1" presStyleIdx="9" presStyleCnt="13"/>
      <dgm:spPr/>
    </dgm:pt>
    <dgm:pt modelId="{6BB628F7-89C7-4750-AAB3-BAB09248F1D0}" type="pres">
      <dgm:prSet presAssocID="{D219DC2D-466C-4543-A312-F7BCF17D6869}" presName="node" presStyleLbl="node1" presStyleIdx="9" presStyleCnt="13">
        <dgm:presLayoutVars>
          <dgm:bulletEnabled val="1"/>
        </dgm:presLayoutVars>
      </dgm:prSet>
      <dgm:spPr/>
    </dgm:pt>
    <dgm:pt modelId="{FF13EAE1-17EA-4EA4-9CAB-4AEE2BFBF37F}" type="pres">
      <dgm:prSet presAssocID="{CC2BBF68-2D65-40DD-AE8F-89384F390B12}" presName="parTrans" presStyleLbl="bgSibTrans2D1" presStyleIdx="10" presStyleCnt="13"/>
      <dgm:spPr/>
    </dgm:pt>
    <dgm:pt modelId="{1D3186EB-10BE-4A7A-91F2-B9CE5113064C}" type="pres">
      <dgm:prSet presAssocID="{241BEB67-5C83-4A86-865C-794C4DBCF410}" presName="node" presStyleLbl="node1" presStyleIdx="10" presStyleCnt="13">
        <dgm:presLayoutVars>
          <dgm:bulletEnabled val="1"/>
        </dgm:presLayoutVars>
      </dgm:prSet>
      <dgm:spPr/>
    </dgm:pt>
    <dgm:pt modelId="{488E02CF-08AF-4A84-B567-7BEDB53CE5B7}" type="pres">
      <dgm:prSet presAssocID="{93DCB9FE-CED6-4BC1-B5A2-F601281B2CF3}" presName="parTrans" presStyleLbl="bgSibTrans2D1" presStyleIdx="11" presStyleCnt="13"/>
      <dgm:spPr/>
    </dgm:pt>
    <dgm:pt modelId="{B9680EC5-CE27-4CF4-9143-089C1362F88C}" type="pres">
      <dgm:prSet presAssocID="{5F12BA44-902A-4B63-B1DE-9635ED814300}" presName="node" presStyleLbl="node1" presStyleIdx="11" presStyleCnt="13">
        <dgm:presLayoutVars>
          <dgm:bulletEnabled val="1"/>
        </dgm:presLayoutVars>
      </dgm:prSet>
      <dgm:spPr/>
    </dgm:pt>
    <dgm:pt modelId="{6E123FF7-B142-4295-A3D7-CFBF16976033}" type="pres">
      <dgm:prSet presAssocID="{523FD76F-5FBA-43C8-B51C-3F8B4E0AFE56}" presName="parTrans" presStyleLbl="bgSibTrans2D1" presStyleIdx="12" presStyleCnt="13"/>
      <dgm:spPr/>
    </dgm:pt>
    <dgm:pt modelId="{E15EE8E8-F821-496F-8463-F3D846F4E81E}" type="pres">
      <dgm:prSet presAssocID="{BEF773E4-DACD-4A31-8CE8-95EB0383E711}" presName="node" presStyleLbl="node1" presStyleIdx="12" presStyleCnt="13" custScaleX="115027" custScaleY="112620">
        <dgm:presLayoutVars>
          <dgm:bulletEnabled val="1"/>
        </dgm:presLayoutVars>
      </dgm:prSet>
      <dgm:spPr/>
    </dgm:pt>
  </dgm:ptLst>
  <dgm:cxnLst>
    <dgm:cxn modelId="{A8E46407-2BEF-44AB-980C-8E41E031BC30}" type="presOf" srcId="{B638AD5B-B84E-4285-896F-30782F49C765}" destId="{73E24A5D-5918-411E-95CF-7753416D0CAF}" srcOrd="0" destOrd="0" presId="urn:microsoft.com/office/officeart/2005/8/layout/radial4"/>
    <dgm:cxn modelId="{F8A8A408-7B02-4D1E-838C-5E12E470FDE8}" srcId="{ABB13E2B-703B-4EDA-B8FF-4B5BE7D61D80}" destId="{5F09F143-985F-444E-B14C-C0896866145F}" srcOrd="8" destOrd="0" parTransId="{856674B8-E463-4040-B8AC-4CD86257D1F5}" sibTransId="{DC635F87-0863-4E80-A11B-2483572D4E29}"/>
    <dgm:cxn modelId="{2F793310-7A09-477F-90F6-F65D838189E0}" type="presOf" srcId="{31C3350D-3EFC-4DFA-84E2-E5D3B2F91B65}" destId="{7CD4DCA3-3717-4B6E-B4F1-36FF3F5DAD69}" srcOrd="0" destOrd="0" presId="urn:microsoft.com/office/officeart/2005/8/layout/radial4"/>
    <dgm:cxn modelId="{5C534318-A3DF-4FE8-AA7B-BCAE19303041}" srcId="{ABB13E2B-703B-4EDA-B8FF-4B5BE7D61D80}" destId="{D219DC2D-466C-4543-A312-F7BCF17D6869}" srcOrd="9" destOrd="0" parTransId="{F8EA8F49-519B-4A87-92B9-A0C05F8F93CD}" sibTransId="{80902F41-42A3-4441-A5F3-A75191F7D4EB}"/>
    <dgm:cxn modelId="{98A57118-75CF-43EC-ABBC-330523E5112B}" type="presOf" srcId="{BEF773E4-DACD-4A31-8CE8-95EB0383E711}" destId="{E15EE8E8-F821-496F-8463-F3D846F4E81E}" srcOrd="0" destOrd="0" presId="urn:microsoft.com/office/officeart/2005/8/layout/radial4"/>
    <dgm:cxn modelId="{4B7A3A1C-525C-437E-B508-98B397D46985}" type="presOf" srcId="{61E8ABBC-D3CB-4B9C-9978-A8A806529B89}" destId="{06450B20-A4E3-488E-AF9D-CC1DE1F0E7A4}" srcOrd="0" destOrd="0" presId="urn:microsoft.com/office/officeart/2005/8/layout/radial4"/>
    <dgm:cxn modelId="{107D7721-DEBB-47AA-B29D-90A298730354}" type="presOf" srcId="{93DCB9FE-CED6-4BC1-B5A2-F601281B2CF3}" destId="{488E02CF-08AF-4A84-B567-7BEDB53CE5B7}" srcOrd="0" destOrd="0" presId="urn:microsoft.com/office/officeart/2005/8/layout/radial4"/>
    <dgm:cxn modelId="{7AE9F821-CB04-46F9-8AB2-D75D3816FD64}" type="presOf" srcId="{ABB13E2B-703B-4EDA-B8FF-4B5BE7D61D80}" destId="{E69A6D2A-8A6B-4FE7-B5E8-F598CBEF91BB}" srcOrd="0" destOrd="0" presId="urn:microsoft.com/office/officeart/2005/8/layout/radial4"/>
    <dgm:cxn modelId="{93D02027-C434-45A7-B783-9FEDD9D903D1}" type="presOf" srcId="{8CE113B2-03F9-4EE8-8248-D4E2DFB07D82}" destId="{B9ED1E30-91DA-4190-8A6E-315A218CFF0A}" srcOrd="0" destOrd="0" presId="urn:microsoft.com/office/officeart/2005/8/layout/radial4"/>
    <dgm:cxn modelId="{56C4B527-E8C0-4436-BCA2-E83C159B3541}" srcId="{ABB13E2B-703B-4EDA-B8FF-4B5BE7D61D80}" destId="{5F12BA44-902A-4B63-B1DE-9635ED814300}" srcOrd="11" destOrd="0" parTransId="{93DCB9FE-CED6-4BC1-B5A2-F601281B2CF3}" sibTransId="{CBF9DA05-F6D9-468D-8061-3556C829404F}"/>
    <dgm:cxn modelId="{BFBAC631-EAE7-4366-9E71-FE5D68413DAF}" srcId="{ABB13E2B-703B-4EDA-B8FF-4B5BE7D61D80}" destId="{EFDB88F5-C447-41C7-A88B-4BF2B6999D98}" srcOrd="7" destOrd="0" parTransId="{E1768690-1CCC-4C23-AD60-ED82CDECCF78}" sibTransId="{56C14995-1069-4CE9-AADB-31B77EC1830A}"/>
    <dgm:cxn modelId="{6590313A-004A-4DC8-9779-BCB646BBDDD4}" type="presOf" srcId="{523FD76F-5FBA-43C8-B51C-3F8B4E0AFE56}" destId="{6E123FF7-B142-4295-A3D7-CFBF16976033}" srcOrd="0" destOrd="0" presId="urn:microsoft.com/office/officeart/2005/8/layout/radial4"/>
    <dgm:cxn modelId="{3013333C-1EA0-4F8B-95B8-F05A5B3CD433}" type="presOf" srcId="{04131848-86B3-4AE3-BECD-4BCD8F94C536}" destId="{A68F367F-683A-4C0F-9528-DCA97468766C}" srcOrd="0" destOrd="0" presId="urn:microsoft.com/office/officeart/2005/8/layout/radial4"/>
    <dgm:cxn modelId="{6773A160-F223-48B2-A72E-D2FD9900D35E}" type="presOf" srcId="{241BEB67-5C83-4A86-865C-794C4DBCF410}" destId="{1D3186EB-10BE-4A7A-91F2-B9CE5113064C}" srcOrd="0" destOrd="0" presId="urn:microsoft.com/office/officeart/2005/8/layout/radial4"/>
    <dgm:cxn modelId="{044D0D45-9A10-4C7D-B238-7528D7AF1BC1}" srcId="{ABB13E2B-703B-4EDA-B8FF-4B5BE7D61D80}" destId="{BEF773E4-DACD-4A31-8CE8-95EB0383E711}" srcOrd="12" destOrd="0" parTransId="{523FD76F-5FBA-43C8-B51C-3F8B4E0AFE56}" sibTransId="{5C4BAD51-697D-4A0A-A186-403A824CC608}"/>
    <dgm:cxn modelId="{64049165-5017-4428-BF7E-B3F9B854A1E6}" srcId="{F46B3BBA-6243-4AFB-95FF-68322A5411B3}" destId="{ABB13E2B-703B-4EDA-B8FF-4B5BE7D61D80}" srcOrd="0" destOrd="0" parTransId="{31E9E8F5-E493-4394-8945-03B89CFFB3CE}" sibTransId="{087F9344-31F2-4E2C-A6C0-B586B2A0474C}"/>
    <dgm:cxn modelId="{F662F947-F91A-4815-BCE0-C41321CDFEE0}" type="presOf" srcId="{F9E0BDF0-1FA2-4827-8DEF-5B44D02429E4}" destId="{D9E6CC0C-CC7C-4F45-83FA-29BB26815732}" srcOrd="0" destOrd="0" presId="urn:microsoft.com/office/officeart/2005/8/layout/radial4"/>
    <dgm:cxn modelId="{03087D69-9BD8-49DB-B73C-FD88CFC9F9AA}" type="presOf" srcId="{D219DC2D-466C-4543-A312-F7BCF17D6869}" destId="{6BB628F7-89C7-4750-AAB3-BAB09248F1D0}" srcOrd="0" destOrd="0" presId="urn:microsoft.com/office/officeart/2005/8/layout/radial4"/>
    <dgm:cxn modelId="{2948716B-2E6A-4F33-A14F-841F50E04250}" srcId="{ABB13E2B-703B-4EDA-B8FF-4B5BE7D61D80}" destId="{4C656720-A04C-486D-9A0F-EA6200BA1DDC}" srcOrd="6" destOrd="0" parTransId="{8CE113B2-03F9-4EE8-8248-D4E2DFB07D82}" sibTransId="{968E9022-D2EF-4EAA-9A65-598492B9E4AE}"/>
    <dgm:cxn modelId="{72BC9752-FF04-437C-ADD3-6C4E69CCAEAF}" type="presOf" srcId="{67C3264B-EA39-40DE-BEAF-8A2E7EB146D9}" destId="{59E9BFBF-0EE9-4A4E-B21D-99E3FD4744B8}" srcOrd="0" destOrd="0" presId="urn:microsoft.com/office/officeart/2005/8/layout/radial4"/>
    <dgm:cxn modelId="{6D560D76-A033-43E5-8CF6-E99E6506EFA8}" type="presOf" srcId="{90068864-7B1A-4546-8E47-68C415CB324E}" destId="{4C787487-3924-4D27-A138-BA26C6E6FBFF}" srcOrd="0" destOrd="0" presId="urn:microsoft.com/office/officeart/2005/8/layout/radial4"/>
    <dgm:cxn modelId="{DC8FEC5A-0EE7-4208-B0E1-F9C89F59D6AB}" type="presOf" srcId="{EFDB88F5-C447-41C7-A88B-4BF2B6999D98}" destId="{F908D86A-39C3-4BBD-9BAA-24B99B5034E4}" srcOrd="0" destOrd="0" presId="urn:microsoft.com/office/officeart/2005/8/layout/radial4"/>
    <dgm:cxn modelId="{5411F785-E605-44BC-9796-DF1078451934}" type="presOf" srcId="{CC2BBF68-2D65-40DD-AE8F-89384F390B12}" destId="{FF13EAE1-17EA-4EA4-9CAB-4AEE2BFBF37F}" srcOrd="0" destOrd="0" presId="urn:microsoft.com/office/officeart/2005/8/layout/radial4"/>
    <dgm:cxn modelId="{88D07C88-6C5F-4C33-8C86-FAA93BBBB107}" type="presOf" srcId="{5F09F143-985F-444E-B14C-C0896866145F}" destId="{89EBD081-EAA6-424A-ACD1-1C18C12ABFAF}" srcOrd="0" destOrd="0" presId="urn:microsoft.com/office/officeart/2005/8/layout/radial4"/>
    <dgm:cxn modelId="{7539258A-23F7-4EE4-BE9D-F3D99B55A01E}" srcId="{ABB13E2B-703B-4EDA-B8FF-4B5BE7D61D80}" destId="{37E680E4-054C-4586-83A4-0AEC5E617B58}" srcOrd="3" destOrd="0" parTransId="{61E8ABBC-D3CB-4B9C-9978-A8A806529B89}" sibTransId="{2E1B1374-FE2A-44D3-A83E-B310E7883AEA}"/>
    <dgm:cxn modelId="{8175FE9B-8F63-441B-A6F6-A62878792C73}" type="presOf" srcId="{856674B8-E463-4040-B8AC-4CD86257D1F5}" destId="{4A56BE93-DBEA-45D1-AD1E-D1088C47B184}" srcOrd="0" destOrd="0" presId="urn:microsoft.com/office/officeart/2005/8/layout/radial4"/>
    <dgm:cxn modelId="{99A479A6-4268-4AF2-87FF-E7F2E0C01591}" srcId="{ABB13E2B-703B-4EDA-B8FF-4B5BE7D61D80}" destId="{90068864-7B1A-4546-8E47-68C415CB324E}" srcOrd="4" destOrd="0" parTransId="{B638AD5B-B84E-4285-896F-30782F49C765}" sibTransId="{E3613498-DB0B-4E7A-B3DE-0D5124B9284D}"/>
    <dgm:cxn modelId="{90B8ADA8-0162-4DBB-95F8-A61CB2D2D25F}" type="presOf" srcId="{1F54E5AE-FBDE-43A9-880B-E9BCFD6FDE81}" destId="{F4A97BA4-0C6B-4310-B3D7-7BEA2FBCF1AD}" srcOrd="0" destOrd="0" presId="urn:microsoft.com/office/officeart/2005/8/layout/radial4"/>
    <dgm:cxn modelId="{4F1479BB-E953-4577-AF63-3242EE4ABD1D}" srcId="{F46B3BBA-6243-4AFB-95FF-68322A5411B3}" destId="{B51CBB70-F366-4ECE-881E-34A47551ECC4}" srcOrd="1" destOrd="0" parTransId="{CBE37E21-F833-4F3D-A4BA-FE5A03D235EC}" sibTransId="{07ADC093-5276-40C1-AFED-1F2962C97B05}"/>
    <dgm:cxn modelId="{1B35E7C0-0D7E-4010-BCB9-AE7E796F7882}" type="presOf" srcId="{4C656720-A04C-486D-9A0F-EA6200BA1DDC}" destId="{0579A617-3A23-4BD6-932B-ABBE8FB193A2}" srcOrd="0" destOrd="0" presId="urn:microsoft.com/office/officeart/2005/8/layout/radial4"/>
    <dgm:cxn modelId="{02FEE3C4-C1B8-4CF4-B56E-E34E288A6A02}" srcId="{ABB13E2B-703B-4EDA-B8FF-4B5BE7D61D80}" destId="{241BEB67-5C83-4A86-865C-794C4DBCF410}" srcOrd="10" destOrd="0" parTransId="{CC2BBF68-2D65-40DD-AE8F-89384F390B12}" sibTransId="{DFAB5AE0-8E29-4A8F-9AE9-3BB9C56ECDFB}"/>
    <dgm:cxn modelId="{17652DC8-9114-4020-80F6-D7791EFF831D}" type="presOf" srcId="{1ADC8D7E-CDA7-4B87-82E4-AB5AC750F263}" destId="{95A40B22-7ECC-48A4-B96D-1CCD3AB1F7E0}" srcOrd="0" destOrd="0" presId="urn:microsoft.com/office/officeart/2005/8/layout/radial4"/>
    <dgm:cxn modelId="{9BA0FECE-A91D-4B00-B838-3261144E885F}" type="presOf" srcId="{E1768690-1CCC-4C23-AD60-ED82CDECCF78}" destId="{8212395C-BA66-4251-8618-902AD9CA9FB8}" srcOrd="0" destOrd="0" presId="urn:microsoft.com/office/officeart/2005/8/layout/radial4"/>
    <dgm:cxn modelId="{54524CD7-C503-4B25-BEFD-04A6D2CAF282}" type="presOf" srcId="{7E322A98-DBD5-446A-A90D-E8765E4E80DF}" destId="{F04AF413-A976-4608-89B4-D63547A932E5}" srcOrd="0" destOrd="0" presId="urn:microsoft.com/office/officeart/2005/8/layout/radial4"/>
    <dgm:cxn modelId="{095354DC-F6FC-44D4-854F-2852414E55A7}" srcId="{ABB13E2B-703B-4EDA-B8FF-4B5BE7D61D80}" destId="{1ADC8D7E-CDA7-4B87-82E4-AB5AC750F263}" srcOrd="0" destOrd="0" parTransId="{67C3264B-EA39-40DE-BEAF-8A2E7EB146D9}" sibTransId="{EE1863B0-47A9-4BD8-9636-76065BDFFFC0}"/>
    <dgm:cxn modelId="{FE839ADD-DCFC-4E3B-BFC5-DB1ED795BDFC}" type="presOf" srcId="{5F12BA44-902A-4B63-B1DE-9635ED814300}" destId="{B9680EC5-CE27-4CF4-9143-089C1362F88C}" srcOrd="0" destOrd="0" presId="urn:microsoft.com/office/officeart/2005/8/layout/radial4"/>
    <dgm:cxn modelId="{C71BE5DF-E02E-42A7-B234-1C46014D6CDE}" type="presOf" srcId="{125120F1-376E-4162-BEEA-6A9EF26FF69D}" destId="{95BCDB6D-BDD9-42BC-A009-049C82BBC0FE}" srcOrd="0" destOrd="0" presId="urn:microsoft.com/office/officeart/2005/8/layout/radial4"/>
    <dgm:cxn modelId="{7E9C2EE1-3D3E-4036-8EDB-DCDBDC49FC72}" srcId="{ABB13E2B-703B-4EDA-B8FF-4B5BE7D61D80}" destId="{125120F1-376E-4162-BEEA-6A9EF26FF69D}" srcOrd="1" destOrd="0" parTransId="{1F54E5AE-FBDE-43A9-880B-E9BCFD6FDE81}" sibTransId="{1032E493-E642-4DD4-9DD7-964332D0E204}"/>
    <dgm:cxn modelId="{B24346E9-F68A-4580-91B3-090953D9FEB6}" type="presOf" srcId="{37E680E4-054C-4586-83A4-0AEC5E617B58}" destId="{874B49EF-7649-4869-BD3D-0A8C3530DB52}" srcOrd="0" destOrd="0" presId="urn:microsoft.com/office/officeart/2005/8/layout/radial4"/>
    <dgm:cxn modelId="{84E624ED-DC05-4576-9DB3-D0F8A7E578ED}" type="presOf" srcId="{F46B3BBA-6243-4AFB-95FF-68322A5411B3}" destId="{CFA8DB56-E5D8-4EF4-A872-AE52A97A5919}" srcOrd="0" destOrd="0" presId="urn:microsoft.com/office/officeart/2005/8/layout/radial4"/>
    <dgm:cxn modelId="{921872F0-6515-462C-AB86-AE0804483B47}" srcId="{ABB13E2B-703B-4EDA-B8FF-4B5BE7D61D80}" destId="{7E322A98-DBD5-446A-A90D-E8765E4E80DF}" srcOrd="5" destOrd="0" parTransId="{31C3350D-3EFC-4DFA-84E2-E5D3B2F91B65}" sibTransId="{35DCC39D-3837-449A-B475-F994C3F1E13B}"/>
    <dgm:cxn modelId="{443A0FF2-2918-4989-8B50-2F1C64309363}" type="presOf" srcId="{F8EA8F49-519B-4A87-92B9-A0C05F8F93CD}" destId="{4408081F-862E-4374-98F4-18AD04C933A4}" srcOrd="0" destOrd="0" presId="urn:microsoft.com/office/officeart/2005/8/layout/radial4"/>
    <dgm:cxn modelId="{B3372EF5-0B96-4DF6-B604-1100B5821CB3}" srcId="{ABB13E2B-703B-4EDA-B8FF-4B5BE7D61D80}" destId="{F9E0BDF0-1FA2-4827-8DEF-5B44D02429E4}" srcOrd="2" destOrd="0" parTransId="{04131848-86B3-4AE3-BECD-4BCD8F94C536}" sibTransId="{49D486C9-5A9F-46A6-93ED-333EC36B079D}"/>
    <dgm:cxn modelId="{ECCC0CA4-FB8F-4221-9DB2-C009B7C10F62}" type="presParOf" srcId="{CFA8DB56-E5D8-4EF4-A872-AE52A97A5919}" destId="{E69A6D2A-8A6B-4FE7-B5E8-F598CBEF91BB}" srcOrd="0" destOrd="0" presId="urn:microsoft.com/office/officeart/2005/8/layout/radial4"/>
    <dgm:cxn modelId="{E5C15F15-FB01-4643-958E-E838B2CBE78A}" type="presParOf" srcId="{CFA8DB56-E5D8-4EF4-A872-AE52A97A5919}" destId="{59E9BFBF-0EE9-4A4E-B21D-99E3FD4744B8}" srcOrd="1" destOrd="0" presId="urn:microsoft.com/office/officeart/2005/8/layout/radial4"/>
    <dgm:cxn modelId="{F12D81DB-9A58-48E7-A013-81D7D94697A7}" type="presParOf" srcId="{CFA8DB56-E5D8-4EF4-A872-AE52A97A5919}" destId="{95A40B22-7ECC-48A4-B96D-1CCD3AB1F7E0}" srcOrd="2" destOrd="0" presId="urn:microsoft.com/office/officeart/2005/8/layout/radial4"/>
    <dgm:cxn modelId="{3D0703A6-11DD-447F-84DB-B8846550660A}" type="presParOf" srcId="{CFA8DB56-E5D8-4EF4-A872-AE52A97A5919}" destId="{F4A97BA4-0C6B-4310-B3D7-7BEA2FBCF1AD}" srcOrd="3" destOrd="0" presId="urn:microsoft.com/office/officeart/2005/8/layout/radial4"/>
    <dgm:cxn modelId="{26FB6208-6290-4423-82EE-9555B1CFDA9D}" type="presParOf" srcId="{CFA8DB56-E5D8-4EF4-A872-AE52A97A5919}" destId="{95BCDB6D-BDD9-42BC-A009-049C82BBC0FE}" srcOrd="4" destOrd="0" presId="urn:microsoft.com/office/officeart/2005/8/layout/radial4"/>
    <dgm:cxn modelId="{B2C7244A-9AED-4432-A537-10404D0C724B}" type="presParOf" srcId="{CFA8DB56-E5D8-4EF4-A872-AE52A97A5919}" destId="{A68F367F-683A-4C0F-9528-DCA97468766C}" srcOrd="5" destOrd="0" presId="urn:microsoft.com/office/officeart/2005/8/layout/radial4"/>
    <dgm:cxn modelId="{9154E6AE-0AA6-4EC0-B5CD-0AD0E0D040D4}" type="presParOf" srcId="{CFA8DB56-E5D8-4EF4-A872-AE52A97A5919}" destId="{D9E6CC0C-CC7C-4F45-83FA-29BB26815732}" srcOrd="6" destOrd="0" presId="urn:microsoft.com/office/officeart/2005/8/layout/radial4"/>
    <dgm:cxn modelId="{2C1D054D-FF3D-4188-BFBB-5FA8BA231079}" type="presParOf" srcId="{CFA8DB56-E5D8-4EF4-A872-AE52A97A5919}" destId="{06450B20-A4E3-488E-AF9D-CC1DE1F0E7A4}" srcOrd="7" destOrd="0" presId="urn:microsoft.com/office/officeart/2005/8/layout/radial4"/>
    <dgm:cxn modelId="{6AAA151E-B7C1-4102-A0B6-562778330858}" type="presParOf" srcId="{CFA8DB56-E5D8-4EF4-A872-AE52A97A5919}" destId="{874B49EF-7649-4869-BD3D-0A8C3530DB52}" srcOrd="8" destOrd="0" presId="urn:microsoft.com/office/officeart/2005/8/layout/radial4"/>
    <dgm:cxn modelId="{B3F47522-5EEC-4C42-9924-A092CC1375FC}" type="presParOf" srcId="{CFA8DB56-E5D8-4EF4-A872-AE52A97A5919}" destId="{73E24A5D-5918-411E-95CF-7753416D0CAF}" srcOrd="9" destOrd="0" presId="urn:microsoft.com/office/officeart/2005/8/layout/radial4"/>
    <dgm:cxn modelId="{F45EF9A0-7E26-47C7-B400-AD73F04FD517}" type="presParOf" srcId="{CFA8DB56-E5D8-4EF4-A872-AE52A97A5919}" destId="{4C787487-3924-4D27-A138-BA26C6E6FBFF}" srcOrd="10" destOrd="0" presId="urn:microsoft.com/office/officeart/2005/8/layout/radial4"/>
    <dgm:cxn modelId="{007DF52C-9D42-4DFA-962F-8CD642B3C8C0}" type="presParOf" srcId="{CFA8DB56-E5D8-4EF4-A872-AE52A97A5919}" destId="{7CD4DCA3-3717-4B6E-B4F1-36FF3F5DAD69}" srcOrd="11" destOrd="0" presId="urn:microsoft.com/office/officeart/2005/8/layout/radial4"/>
    <dgm:cxn modelId="{C2CFC0C8-57C3-44A6-9658-68736914AF76}" type="presParOf" srcId="{CFA8DB56-E5D8-4EF4-A872-AE52A97A5919}" destId="{F04AF413-A976-4608-89B4-D63547A932E5}" srcOrd="12" destOrd="0" presId="urn:microsoft.com/office/officeart/2005/8/layout/radial4"/>
    <dgm:cxn modelId="{0FD6A60A-7C41-4FB2-BC47-27D994079E4B}" type="presParOf" srcId="{CFA8DB56-E5D8-4EF4-A872-AE52A97A5919}" destId="{B9ED1E30-91DA-4190-8A6E-315A218CFF0A}" srcOrd="13" destOrd="0" presId="urn:microsoft.com/office/officeart/2005/8/layout/radial4"/>
    <dgm:cxn modelId="{2698D2C2-EEB9-41CB-B965-89BD6EB87BB7}" type="presParOf" srcId="{CFA8DB56-E5D8-4EF4-A872-AE52A97A5919}" destId="{0579A617-3A23-4BD6-932B-ABBE8FB193A2}" srcOrd="14" destOrd="0" presId="urn:microsoft.com/office/officeart/2005/8/layout/radial4"/>
    <dgm:cxn modelId="{F2BBB5E0-D0BC-4284-A74E-25F31087462A}" type="presParOf" srcId="{CFA8DB56-E5D8-4EF4-A872-AE52A97A5919}" destId="{8212395C-BA66-4251-8618-902AD9CA9FB8}" srcOrd="15" destOrd="0" presId="urn:microsoft.com/office/officeart/2005/8/layout/radial4"/>
    <dgm:cxn modelId="{02024699-ED48-43EC-89AE-E2672F6E930F}" type="presParOf" srcId="{CFA8DB56-E5D8-4EF4-A872-AE52A97A5919}" destId="{F908D86A-39C3-4BBD-9BAA-24B99B5034E4}" srcOrd="16" destOrd="0" presId="urn:microsoft.com/office/officeart/2005/8/layout/radial4"/>
    <dgm:cxn modelId="{94667A17-50D0-47BF-9998-225B38047271}" type="presParOf" srcId="{CFA8DB56-E5D8-4EF4-A872-AE52A97A5919}" destId="{4A56BE93-DBEA-45D1-AD1E-D1088C47B184}" srcOrd="17" destOrd="0" presId="urn:microsoft.com/office/officeart/2005/8/layout/radial4"/>
    <dgm:cxn modelId="{EF2E7A87-9DCB-4C9C-B8BB-6BC8337CE497}" type="presParOf" srcId="{CFA8DB56-E5D8-4EF4-A872-AE52A97A5919}" destId="{89EBD081-EAA6-424A-ACD1-1C18C12ABFAF}" srcOrd="18" destOrd="0" presId="urn:microsoft.com/office/officeart/2005/8/layout/radial4"/>
    <dgm:cxn modelId="{862A430E-3BD0-4D8D-B4FE-6C794C9162DC}" type="presParOf" srcId="{CFA8DB56-E5D8-4EF4-A872-AE52A97A5919}" destId="{4408081F-862E-4374-98F4-18AD04C933A4}" srcOrd="19" destOrd="0" presId="urn:microsoft.com/office/officeart/2005/8/layout/radial4"/>
    <dgm:cxn modelId="{BC701276-AFF6-4694-ADE9-BADCC0A04FCD}" type="presParOf" srcId="{CFA8DB56-E5D8-4EF4-A872-AE52A97A5919}" destId="{6BB628F7-89C7-4750-AAB3-BAB09248F1D0}" srcOrd="20" destOrd="0" presId="urn:microsoft.com/office/officeart/2005/8/layout/radial4"/>
    <dgm:cxn modelId="{AE774622-9E5A-4AA9-92E7-6690F4F213E8}" type="presParOf" srcId="{CFA8DB56-E5D8-4EF4-A872-AE52A97A5919}" destId="{FF13EAE1-17EA-4EA4-9CAB-4AEE2BFBF37F}" srcOrd="21" destOrd="0" presId="urn:microsoft.com/office/officeart/2005/8/layout/radial4"/>
    <dgm:cxn modelId="{25C8DCC2-252F-448D-BED9-7762DCC5C507}" type="presParOf" srcId="{CFA8DB56-E5D8-4EF4-A872-AE52A97A5919}" destId="{1D3186EB-10BE-4A7A-91F2-B9CE5113064C}" srcOrd="22" destOrd="0" presId="urn:microsoft.com/office/officeart/2005/8/layout/radial4"/>
    <dgm:cxn modelId="{00961332-223E-4298-A677-0E8F1E362E11}" type="presParOf" srcId="{CFA8DB56-E5D8-4EF4-A872-AE52A97A5919}" destId="{488E02CF-08AF-4A84-B567-7BEDB53CE5B7}" srcOrd="23" destOrd="0" presId="urn:microsoft.com/office/officeart/2005/8/layout/radial4"/>
    <dgm:cxn modelId="{0554A2DD-52B1-4516-87E3-FB2322B7778E}" type="presParOf" srcId="{CFA8DB56-E5D8-4EF4-A872-AE52A97A5919}" destId="{B9680EC5-CE27-4CF4-9143-089C1362F88C}" srcOrd="24" destOrd="0" presId="urn:microsoft.com/office/officeart/2005/8/layout/radial4"/>
    <dgm:cxn modelId="{7A72ACE6-15CD-4AF0-83B4-A20CCA76A711}" type="presParOf" srcId="{CFA8DB56-E5D8-4EF4-A872-AE52A97A5919}" destId="{6E123FF7-B142-4295-A3D7-CFBF16976033}" srcOrd="25" destOrd="0" presId="urn:microsoft.com/office/officeart/2005/8/layout/radial4"/>
    <dgm:cxn modelId="{1F44B1A3-EB48-4913-9C0E-2390CFC7E27B}" type="presParOf" srcId="{CFA8DB56-E5D8-4EF4-A872-AE52A97A5919}" destId="{E15EE8E8-F821-496F-8463-F3D846F4E81E}" srcOrd="2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CFC52-38C9-4EC1-BB94-1BCE5B8329E9}">
      <dsp:nvSpPr>
        <dsp:cNvPr id="0" name=""/>
        <dsp:cNvSpPr/>
      </dsp:nvSpPr>
      <dsp:spPr>
        <a:xfrm rot="5400000">
          <a:off x="856033" y="190807"/>
          <a:ext cx="329246" cy="547857"/>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EC089F-B486-4428-9E5D-1CD35CE2ECEB}">
      <dsp:nvSpPr>
        <dsp:cNvPr id="0" name=""/>
        <dsp:cNvSpPr/>
      </dsp:nvSpPr>
      <dsp:spPr>
        <a:xfrm>
          <a:off x="801074" y="354498"/>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1</a:t>
          </a:r>
        </a:p>
      </dsp:txBody>
      <dsp:txXfrm>
        <a:off x="801074" y="354498"/>
        <a:ext cx="494609" cy="433553"/>
      </dsp:txXfrm>
    </dsp:sp>
    <dsp:sp modelId="{57E96E7A-0778-442F-9F03-7C0F37370B9A}">
      <dsp:nvSpPr>
        <dsp:cNvPr id="0" name=""/>
        <dsp:cNvSpPr/>
      </dsp:nvSpPr>
      <dsp:spPr>
        <a:xfrm>
          <a:off x="1202361" y="150473"/>
          <a:ext cx="93322" cy="93322"/>
        </a:xfrm>
        <a:prstGeom prst="triangle">
          <a:avLst>
            <a:gd name="adj" fmla="val 100000"/>
          </a:avLst>
        </a:prstGeom>
        <a:solidFill>
          <a:schemeClr val="accent4">
            <a:hueOff val="2450223"/>
            <a:satOff val="-10194"/>
            <a:lumOff val="2402"/>
            <a:alphaOff val="0"/>
          </a:schemeClr>
        </a:solidFill>
        <a:ln w="12700" cap="flat" cmpd="sng" algn="ctr">
          <a:solidFill>
            <a:schemeClr val="accent4">
              <a:hueOff val="2450223"/>
              <a:satOff val="-10194"/>
              <a:lumOff val="2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165628-BEC9-4E9A-8E35-38AB59FC7E29}">
      <dsp:nvSpPr>
        <dsp:cNvPr id="0" name=""/>
        <dsp:cNvSpPr/>
      </dsp:nvSpPr>
      <dsp:spPr>
        <a:xfrm rot="5400000">
          <a:off x="1461532" y="40976"/>
          <a:ext cx="329246" cy="547857"/>
        </a:xfrm>
        <a:prstGeom prst="corner">
          <a:avLst>
            <a:gd name="adj1" fmla="val 16120"/>
            <a:gd name="adj2" fmla="val 16110"/>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21D9D5-9BB3-4A45-9CBD-D3AAC0116EDA}">
      <dsp:nvSpPr>
        <dsp:cNvPr id="0" name=""/>
        <dsp:cNvSpPr/>
      </dsp:nvSpPr>
      <dsp:spPr>
        <a:xfrm>
          <a:off x="1406572" y="204667"/>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2</a:t>
          </a:r>
        </a:p>
      </dsp:txBody>
      <dsp:txXfrm>
        <a:off x="1406572" y="204667"/>
        <a:ext cx="494609" cy="433553"/>
      </dsp:txXfrm>
    </dsp:sp>
    <dsp:sp modelId="{E5C1D503-1A6D-448B-B16E-168083A8C56A}">
      <dsp:nvSpPr>
        <dsp:cNvPr id="0" name=""/>
        <dsp:cNvSpPr/>
      </dsp:nvSpPr>
      <dsp:spPr>
        <a:xfrm>
          <a:off x="1807859" y="642"/>
          <a:ext cx="93322" cy="93322"/>
        </a:xfrm>
        <a:prstGeom prst="triangle">
          <a:avLst>
            <a:gd name="adj" fmla="val 100000"/>
          </a:avLst>
        </a:prstGeom>
        <a:solidFill>
          <a:schemeClr val="accent4">
            <a:hueOff val="7350668"/>
            <a:satOff val="-30583"/>
            <a:lumOff val="7206"/>
            <a:alphaOff val="0"/>
          </a:schemeClr>
        </a:solidFill>
        <a:ln w="12700" cap="flat" cmpd="sng" algn="ctr">
          <a:solidFill>
            <a:schemeClr val="accent4">
              <a:hueOff val="7350668"/>
              <a:satOff val="-30583"/>
              <a:lumOff val="72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E22C4E-7861-461D-9979-5D143CD04DD7}">
      <dsp:nvSpPr>
        <dsp:cNvPr id="0" name=""/>
        <dsp:cNvSpPr/>
      </dsp:nvSpPr>
      <dsp:spPr>
        <a:xfrm rot="5400000">
          <a:off x="2067030" y="-108854"/>
          <a:ext cx="329246" cy="547857"/>
        </a:xfrm>
        <a:prstGeom prst="corner">
          <a:avLst>
            <a:gd name="adj1" fmla="val 16120"/>
            <a:gd name="adj2" fmla="val 16110"/>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7AD1DC-3FBD-4BB5-A50B-E1A66DE9673C}">
      <dsp:nvSpPr>
        <dsp:cNvPr id="0" name=""/>
        <dsp:cNvSpPr/>
      </dsp:nvSpPr>
      <dsp:spPr>
        <a:xfrm>
          <a:off x="2012071" y="54836"/>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3</a:t>
          </a:r>
        </a:p>
      </dsp:txBody>
      <dsp:txXfrm>
        <a:off x="2012071" y="54836"/>
        <a:ext cx="494609" cy="4335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04F48-5510-4190-9645-AAB63781DB4D}">
      <dsp:nvSpPr>
        <dsp:cNvPr id="0" name=""/>
        <dsp:cNvSpPr/>
      </dsp:nvSpPr>
      <dsp:spPr>
        <a:xfrm>
          <a:off x="705778" y="0"/>
          <a:ext cx="886628" cy="886763"/>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A7506B-BC64-40F7-A2C9-4B55CDD4A810}">
      <dsp:nvSpPr>
        <dsp:cNvPr id="0" name=""/>
        <dsp:cNvSpPr/>
      </dsp:nvSpPr>
      <dsp:spPr>
        <a:xfrm>
          <a:off x="901752" y="320148"/>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leesdoelen</a:t>
          </a:r>
        </a:p>
      </dsp:txBody>
      <dsp:txXfrm>
        <a:off x="901752" y="320148"/>
        <a:ext cx="492682" cy="246282"/>
      </dsp:txXfrm>
    </dsp:sp>
    <dsp:sp modelId="{18BEE4AC-C7F7-4F0D-93CC-C9448DFDAF4C}">
      <dsp:nvSpPr>
        <dsp:cNvPr id="0" name=""/>
        <dsp:cNvSpPr/>
      </dsp:nvSpPr>
      <dsp:spPr>
        <a:xfrm>
          <a:off x="459520" y="509511"/>
          <a:ext cx="886628" cy="886763"/>
        </a:xfrm>
        <a:prstGeom prst="leftCircularArrow">
          <a:avLst>
            <a:gd name="adj1" fmla="val 10980"/>
            <a:gd name="adj2" fmla="val 1142322"/>
            <a:gd name="adj3" fmla="val 6300000"/>
            <a:gd name="adj4" fmla="val 18900000"/>
            <a:gd name="adj5" fmla="val 125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09A14D-B180-49AB-9DEA-17726700CC19}">
      <dsp:nvSpPr>
        <dsp:cNvPr id="0" name=""/>
        <dsp:cNvSpPr/>
      </dsp:nvSpPr>
      <dsp:spPr>
        <a:xfrm>
          <a:off x="656493" y="832607"/>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schrijfdoelen</a:t>
          </a:r>
        </a:p>
      </dsp:txBody>
      <dsp:txXfrm>
        <a:off x="656493" y="832607"/>
        <a:ext cx="492682" cy="246282"/>
      </dsp:txXfrm>
    </dsp:sp>
    <dsp:sp modelId="{804D216A-DD66-44A3-9DC0-DC8BB3EC1D9F}">
      <dsp:nvSpPr>
        <dsp:cNvPr id="0" name=""/>
        <dsp:cNvSpPr/>
      </dsp:nvSpPr>
      <dsp:spPr>
        <a:xfrm>
          <a:off x="768882" y="1079994"/>
          <a:ext cx="761751" cy="762056"/>
        </a:xfrm>
        <a:prstGeom prst="blockArc">
          <a:avLst>
            <a:gd name="adj1" fmla="val 13500000"/>
            <a:gd name="adj2" fmla="val 10800000"/>
            <a:gd name="adj3" fmla="val 1274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4E5C7C-7334-4C72-AE1D-3B7C4AB60631}">
      <dsp:nvSpPr>
        <dsp:cNvPr id="0" name=""/>
        <dsp:cNvSpPr/>
      </dsp:nvSpPr>
      <dsp:spPr>
        <a:xfrm>
          <a:off x="902917" y="1345802"/>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mondeling</a:t>
          </a:r>
        </a:p>
      </dsp:txBody>
      <dsp:txXfrm>
        <a:off x="902917" y="1345802"/>
        <a:ext cx="492682" cy="2462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B6522-DB49-4F39-B6A2-E72E88260925}">
      <dsp:nvSpPr>
        <dsp:cNvPr id="0" name=""/>
        <dsp:cNvSpPr/>
      </dsp:nvSpPr>
      <dsp:spPr>
        <a:xfrm>
          <a:off x="932298" y="922282"/>
          <a:ext cx="1127233" cy="1127233"/>
        </a:xfrm>
        <a:prstGeom prst="gear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De wereld</a:t>
          </a:r>
        </a:p>
      </dsp:txBody>
      <dsp:txXfrm>
        <a:off x="1158922" y="1186331"/>
        <a:ext cx="673985" cy="579421"/>
      </dsp:txXfrm>
    </dsp:sp>
    <dsp:sp modelId="{658BE6BF-F5D4-4469-9BE6-D9FFF8ED4940}">
      <dsp:nvSpPr>
        <dsp:cNvPr id="0" name=""/>
        <dsp:cNvSpPr/>
      </dsp:nvSpPr>
      <dsp:spPr>
        <a:xfrm>
          <a:off x="276453" y="655845"/>
          <a:ext cx="819806" cy="819806"/>
        </a:xfrm>
        <a:prstGeom prst="gear6">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jij</a:t>
          </a:r>
        </a:p>
      </dsp:txBody>
      <dsp:txXfrm>
        <a:off x="482842" y="863481"/>
        <a:ext cx="407028" cy="404534"/>
      </dsp:txXfrm>
    </dsp:sp>
    <dsp:sp modelId="{C5BE5930-23E4-40F5-9E4E-780F9F8D8990}">
      <dsp:nvSpPr>
        <dsp:cNvPr id="0" name=""/>
        <dsp:cNvSpPr/>
      </dsp:nvSpPr>
      <dsp:spPr>
        <a:xfrm rot="20700000">
          <a:off x="735628" y="90262"/>
          <a:ext cx="803242" cy="803242"/>
        </a:xfrm>
        <a:prstGeom prst="gear6">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muziek</a:t>
          </a:r>
        </a:p>
      </dsp:txBody>
      <dsp:txXfrm rot="-20700000">
        <a:off x="911803" y="266437"/>
        <a:ext cx="450893" cy="450893"/>
      </dsp:txXfrm>
    </dsp:sp>
    <dsp:sp modelId="{B66397DF-D638-42CE-B7E1-02F01431A304}">
      <dsp:nvSpPr>
        <dsp:cNvPr id="0" name=""/>
        <dsp:cNvSpPr/>
      </dsp:nvSpPr>
      <dsp:spPr>
        <a:xfrm>
          <a:off x="824008" y="764100"/>
          <a:ext cx="1442859" cy="1442859"/>
        </a:xfrm>
        <a:prstGeom prst="circularArrow">
          <a:avLst>
            <a:gd name="adj1" fmla="val 4688"/>
            <a:gd name="adj2" fmla="val 299029"/>
            <a:gd name="adj3" fmla="val 2425002"/>
            <a:gd name="adj4" fmla="val 16073893"/>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469F1C-3C4D-42C5-A8A3-67C5095C4B76}">
      <dsp:nvSpPr>
        <dsp:cNvPr id="0" name=""/>
        <dsp:cNvSpPr/>
      </dsp:nvSpPr>
      <dsp:spPr>
        <a:xfrm>
          <a:off x="131266" y="483657"/>
          <a:ext cx="1048327" cy="1048327"/>
        </a:xfrm>
        <a:prstGeom prst="leftCircularArrow">
          <a:avLst>
            <a:gd name="adj1" fmla="val 6452"/>
            <a:gd name="adj2" fmla="val 429999"/>
            <a:gd name="adj3" fmla="val 10489124"/>
            <a:gd name="adj4" fmla="val 14837806"/>
            <a:gd name="adj5" fmla="val 7527"/>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541092-4010-4B0E-B5C9-F34F0F1F95F8}">
      <dsp:nvSpPr>
        <dsp:cNvPr id="0" name=""/>
        <dsp:cNvSpPr/>
      </dsp:nvSpPr>
      <dsp:spPr>
        <a:xfrm>
          <a:off x="549829" y="-76473"/>
          <a:ext cx="1130308" cy="1130308"/>
        </a:xfrm>
        <a:prstGeom prst="circularArrow">
          <a:avLst>
            <a:gd name="adj1" fmla="val 5984"/>
            <a:gd name="adj2" fmla="val 394124"/>
            <a:gd name="adj3" fmla="val 13313824"/>
            <a:gd name="adj4" fmla="val 10508221"/>
            <a:gd name="adj5" fmla="val 6981"/>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A6D2A-8A6B-4FE7-B5E8-F598CBEF91BB}">
      <dsp:nvSpPr>
        <dsp:cNvPr id="0" name=""/>
        <dsp:cNvSpPr/>
      </dsp:nvSpPr>
      <dsp:spPr>
        <a:xfrm>
          <a:off x="3870180" y="4290137"/>
          <a:ext cx="2212564" cy="12966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NL" sz="2800" b="1" kern="1200" dirty="0"/>
            <a:t>Leerdoel</a:t>
          </a:r>
        </a:p>
      </dsp:txBody>
      <dsp:txXfrm>
        <a:off x="4194202" y="4480034"/>
        <a:ext cx="1564520" cy="916904"/>
      </dsp:txXfrm>
    </dsp:sp>
    <dsp:sp modelId="{59E9BFBF-0EE9-4A4E-B21D-99E3FD4744B8}">
      <dsp:nvSpPr>
        <dsp:cNvPr id="0" name=""/>
        <dsp:cNvSpPr/>
      </dsp:nvSpPr>
      <dsp:spPr>
        <a:xfrm rot="10800000">
          <a:off x="409243" y="4760434"/>
          <a:ext cx="3270585"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A40B22-7ECC-48A4-B96D-1CCD3AB1F7E0}">
      <dsp:nvSpPr>
        <dsp:cNvPr id="0" name=""/>
        <dsp:cNvSpPr/>
      </dsp:nvSpPr>
      <dsp:spPr>
        <a:xfrm>
          <a:off x="-28078" y="4588628"/>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Klassen</a:t>
          </a:r>
          <a:br>
            <a:rPr lang="nl-NL" sz="1400" b="1" kern="1200" dirty="0"/>
          </a:br>
          <a:r>
            <a:rPr lang="nl-NL" sz="1400" b="1" kern="1200" dirty="0"/>
            <a:t>gesprek</a:t>
          </a:r>
        </a:p>
      </dsp:txBody>
      <dsp:txXfrm>
        <a:off x="-7584" y="4609122"/>
        <a:ext cx="833657" cy="658728"/>
      </dsp:txXfrm>
    </dsp:sp>
    <dsp:sp modelId="{F4A97BA4-0C6B-4310-B3D7-7BEA2FBCF1AD}">
      <dsp:nvSpPr>
        <dsp:cNvPr id="0" name=""/>
        <dsp:cNvSpPr/>
      </dsp:nvSpPr>
      <dsp:spPr>
        <a:xfrm rot="11700000">
          <a:off x="508105" y="4009505"/>
          <a:ext cx="3331706"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BCDB6D-BDD9-42BC-A009-049C82BBC0FE}">
      <dsp:nvSpPr>
        <dsp:cNvPr id="0" name=""/>
        <dsp:cNvSpPr/>
      </dsp:nvSpPr>
      <dsp:spPr>
        <a:xfrm>
          <a:off x="37750" y="3406545"/>
          <a:ext cx="1054236"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Opdrachten maken in werkschrift</a:t>
          </a:r>
        </a:p>
      </dsp:txBody>
      <dsp:txXfrm>
        <a:off x="58244" y="3427039"/>
        <a:ext cx="1013248" cy="658728"/>
      </dsp:txXfrm>
    </dsp:sp>
    <dsp:sp modelId="{A68F367F-683A-4C0F-9528-DCA97468766C}">
      <dsp:nvSpPr>
        <dsp:cNvPr id="0" name=""/>
        <dsp:cNvSpPr/>
      </dsp:nvSpPr>
      <dsp:spPr>
        <a:xfrm rot="12600000">
          <a:off x="789623" y="3340839"/>
          <a:ext cx="3456059"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E6CC0C-CC7C-4F45-83FA-29BB26815732}">
      <dsp:nvSpPr>
        <dsp:cNvPr id="0" name=""/>
        <dsp:cNvSpPr/>
      </dsp:nvSpPr>
      <dsp:spPr>
        <a:xfrm>
          <a:off x="583812" y="2305019"/>
          <a:ext cx="874645" cy="699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Oefenen</a:t>
          </a:r>
        </a:p>
      </dsp:txBody>
      <dsp:txXfrm>
        <a:off x="604306" y="2325513"/>
        <a:ext cx="833657" cy="658728"/>
      </dsp:txXfrm>
    </dsp:sp>
    <dsp:sp modelId="{06450B20-A4E3-488E-AF9D-CC1DE1F0E7A4}">
      <dsp:nvSpPr>
        <dsp:cNvPr id="0" name=""/>
        <dsp:cNvSpPr/>
      </dsp:nvSpPr>
      <dsp:spPr>
        <a:xfrm rot="13500000">
          <a:off x="1224361" y="2792566"/>
          <a:ext cx="3568468" cy="35610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4B49EF-7649-4869-BD3D-0A8C3530DB52}">
      <dsp:nvSpPr>
        <dsp:cNvPr id="0" name=""/>
        <dsp:cNvSpPr/>
      </dsp:nvSpPr>
      <dsp:spPr>
        <a:xfrm>
          <a:off x="1139685" y="1359117"/>
          <a:ext cx="1214532" cy="699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Samen overleggen</a:t>
          </a:r>
        </a:p>
      </dsp:txBody>
      <dsp:txXfrm>
        <a:off x="1160179" y="1379611"/>
        <a:ext cx="1173544" cy="658728"/>
      </dsp:txXfrm>
    </dsp:sp>
    <dsp:sp modelId="{73E24A5D-5918-411E-95CF-7753416D0CAF}">
      <dsp:nvSpPr>
        <dsp:cNvPr id="0" name=""/>
        <dsp:cNvSpPr/>
      </dsp:nvSpPr>
      <dsp:spPr>
        <a:xfrm rot="14400000">
          <a:off x="1781385" y="2383815"/>
          <a:ext cx="3645871" cy="35610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787487-3924-4D27-A138-BA26C6E6FBFF}">
      <dsp:nvSpPr>
        <dsp:cNvPr id="0" name=""/>
        <dsp:cNvSpPr/>
      </dsp:nvSpPr>
      <dsp:spPr>
        <a:xfrm>
          <a:off x="2255531" y="633300"/>
          <a:ext cx="874645" cy="6997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Luisteren</a:t>
          </a:r>
        </a:p>
      </dsp:txBody>
      <dsp:txXfrm>
        <a:off x="2276025" y="653794"/>
        <a:ext cx="833657" cy="658728"/>
      </dsp:txXfrm>
    </dsp:sp>
    <dsp:sp modelId="{7CD4DCA3-3717-4B6E-B4F1-36FF3F5DAD69}">
      <dsp:nvSpPr>
        <dsp:cNvPr id="0" name=""/>
        <dsp:cNvSpPr/>
      </dsp:nvSpPr>
      <dsp:spPr>
        <a:xfrm rot="15300000">
          <a:off x="2427124" y="2130681"/>
          <a:ext cx="3689397"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4AF413-A976-4608-89B4-D63547A932E5}">
      <dsp:nvSpPr>
        <dsp:cNvPr id="0" name=""/>
        <dsp:cNvSpPr/>
      </dsp:nvSpPr>
      <dsp:spPr>
        <a:xfrm>
          <a:off x="3357057" y="177033"/>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Onder</a:t>
          </a:r>
          <a:br>
            <a:rPr lang="nl-NL" sz="1400" b="1" kern="1200" dirty="0"/>
          </a:br>
          <a:r>
            <a:rPr lang="nl-NL" sz="1400" b="1" kern="1200" dirty="0"/>
            <a:t>zoeken</a:t>
          </a:r>
        </a:p>
      </dsp:txBody>
      <dsp:txXfrm>
        <a:off x="3377551" y="197527"/>
        <a:ext cx="833657" cy="658728"/>
      </dsp:txXfrm>
    </dsp:sp>
    <dsp:sp modelId="{B9ED1E30-91DA-4190-8A6E-315A218CFF0A}">
      <dsp:nvSpPr>
        <dsp:cNvPr id="0" name=""/>
        <dsp:cNvSpPr/>
      </dsp:nvSpPr>
      <dsp:spPr>
        <a:xfrm rot="16200000">
          <a:off x="3124797" y="2044880"/>
          <a:ext cx="3703331"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79A617-3A23-4BD6-932B-ABBE8FB193A2}">
      <dsp:nvSpPr>
        <dsp:cNvPr id="0" name=""/>
        <dsp:cNvSpPr/>
      </dsp:nvSpPr>
      <dsp:spPr>
        <a:xfrm>
          <a:off x="4539140" y="21409"/>
          <a:ext cx="874645"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Film kijken</a:t>
          </a:r>
        </a:p>
      </dsp:txBody>
      <dsp:txXfrm>
        <a:off x="4559634" y="41903"/>
        <a:ext cx="833657" cy="658728"/>
      </dsp:txXfrm>
    </dsp:sp>
    <dsp:sp modelId="{8212395C-BA66-4251-8618-902AD9CA9FB8}">
      <dsp:nvSpPr>
        <dsp:cNvPr id="0" name=""/>
        <dsp:cNvSpPr/>
      </dsp:nvSpPr>
      <dsp:spPr>
        <a:xfrm rot="17100000">
          <a:off x="3836404" y="2130681"/>
          <a:ext cx="3689397"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08D86A-39C3-4BBD-9BAA-24B99B5034E4}">
      <dsp:nvSpPr>
        <dsp:cNvPr id="0" name=""/>
        <dsp:cNvSpPr/>
      </dsp:nvSpPr>
      <dsp:spPr>
        <a:xfrm>
          <a:off x="5721224" y="177033"/>
          <a:ext cx="874645" cy="699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Lezen</a:t>
          </a:r>
        </a:p>
      </dsp:txBody>
      <dsp:txXfrm>
        <a:off x="5741718" y="197527"/>
        <a:ext cx="833657" cy="658728"/>
      </dsp:txXfrm>
    </dsp:sp>
    <dsp:sp modelId="{4A56BE93-DBEA-45D1-AD1E-D1088C47B184}">
      <dsp:nvSpPr>
        <dsp:cNvPr id="0" name=""/>
        <dsp:cNvSpPr/>
      </dsp:nvSpPr>
      <dsp:spPr>
        <a:xfrm rot="18000000">
          <a:off x="4525669" y="2383815"/>
          <a:ext cx="3645871" cy="35610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EBD081-EAA6-424A-ACD1-1C18C12ABFAF}">
      <dsp:nvSpPr>
        <dsp:cNvPr id="0" name=""/>
        <dsp:cNvSpPr/>
      </dsp:nvSpPr>
      <dsp:spPr>
        <a:xfrm>
          <a:off x="6822750" y="633300"/>
          <a:ext cx="874645" cy="699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Spelen</a:t>
          </a:r>
        </a:p>
      </dsp:txBody>
      <dsp:txXfrm>
        <a:off x="6843244" y="653794"/>
        <a:ext cx="833657" cy="658728"/>
      </dsp:txXfrm>
    </dsp:sp>
    <dsp:sp modelId="{4408081F-862E-4374-98F4-18AD04C933A4}">
      <dsp:nvSpPr>
        <dsp:cNvPr id="0" name=""/>
        <dsp:cNvSpPr/>
      </dsp:nvSpPr>
      <dsp:spPr>
        <a:xfrm rot="18900000">
          <a:off x="5160096" y="2792566"/>
          <a:ext cx="3568468" cy="35610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B628F7-89C7-4750-AAB3-BAB09248F1D0}">
      <dsp:nvSpPr>
        <dsp:cNvPr id="0" name=""/>
        <dsp:cNvSpPr/>
      </dsp:nvSpPr>
      <dsp:spPr>
        <a:xfrm>
          <a:off x="7768652" y="1359117"/>
          <a:ext cx="874645" cy="6997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Hardop zeggen</a:t>
          </a:r>
        </a:p>
      </dsp:txBody>
      <dsp:txXfrm>
        <a:off x="7789146" y="1379611"/>
        <a:ext cx="833657" cy="658728"/>
      </dsp:txXfrm>
    </dsp:sp>
    <dsp:sp modelId="{FF13EAE1-17EA-4EA4-9CAB-4AEE2BFBF37F}">
      <dsp:nvSpPr>
        <dsp:cNvPr id="0" name=""/>
        <dsp:cNvSpPr/>
      </dsp:nvSpPr>
      <dsp:spPr>
        <a:xfrm rot="19800000">
          <a:off x="5707243" y="3340839"/>
          <a:ext cx="3456059"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3186EB-10BE-4A7A-91F2-B9CE5113064C}">
      <dsp:nvSpPr>
        <dsp:cNvPr id="0" name=""/>
        <dsp:cNvSpPr/>
      </dsp:nvSpPr>
      <dsp:spPr>
        <a:xfrm>
          <a:off x="8494468" y="2305019"/>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Praktisch uitvoeren</a:t>
          </a:r>
        </a:p>
      </dsp:txBody>
      <dsp:txXfrm>
        <a:off x="8514962" y="2325513"/>
        <a:ext cx="833657" cy="658728"/>
      </dsp:txXfrm>
    </dsp:sp>
    <dsp:sp modelId="{488E02CF-08AF-4A84-B567-7BEDB53CE5B7}">
      <dsp:nvSpPr>
        <dsp:cNvPr id="0" name=""/>
        <dsp:cNvSpPr/>
      </dsp:nvSpPr>
      <dsp:spPr>
        <a:xfrm rot="20700000">
          <a:off x="6113114" y="4009505"/>
          <a:ext cx="3331706"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680EC5-CE27-4CF4-9143-089C1362F88C}">
      <dsp:nvSpPr>
        <dsp:cNvPr id="0" name=""/>
        <dsp:cNvSpPr/>
      </dsp:nvSpPr>
      <dsp:spPr>
        <a:xfrm>
          <a:off x="8950735" y="3406545"/>
          <a:ext cx="874645"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Afkijken</a:t>
          </a:r>
        </a:p>
      </dsp:txBody>
      <dsp:txXfrm>
        <a:off x="8971229" y="3427039"/>
        <a:ext cx="833657" cy="658728"/>
      </dsp:txXfrm>
    </dsp:sp>
    <dsp:sp modelId="{6E123FF7-B142-4295-A3D7-CFBF16976033}">
      <dsp:nvSpPr>
        <dsp:cNvPr id="0" name=""/>
        <dsp:cNvSpPr/>
      </dsp:nvSpPr>
      <dsp:spPr>
        <a:xfrm>
          <a:off x="6273097" y="4760434"/>
          <a:ext cx="3270585"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5EE8E8-F821-496F-8463-F3D846F4E81E}">
      <dsp:nvSpPr>
        <dsp:cNvPr id="0" name=""/>
        <dsp:cNvSpPr/>
      </dsp:nvSpPr>
      <dsp:spPr>
        <a:xfrm>
          <a:off x="9040643" y="4544476"/>
          <a:ext cx="1006078" cy="78802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Instructie door leerkracht</a:t>
          </a:r>
        </a:p>
      </dsp:txBody>
      <dsp:txXfrm>
        <a:off x="9063723" y="4567556"/>
        <a:ext cx="959918" cy="741860"/>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CB93016-0ED3-4CA9-86EE-454FD1EB1834}"/>
              </a:ext>
            </a:extLst>
          </p:cNvPr>
          <p:cNvSpPr>
            <a:spLocks noGrp="1"/>
          </p:cNvSpPr>
          <p:nvPr>
            <p:ph type="hdr" sz="quarter"/>
          </p:nvPr>
        </p:nvSpPr>
        <p:spPr>
          <a:xfrm>
            <a:off x="0" y="0"/>
            <a:ext cx="2971800" cy="4948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B8E780F9-B6E5-44CB-89DB-71E4BEED8289}"/>
              </a:ext>
            </a:extLst>
          </p:cNvPr>
          <p:cNvSpPr>
            <a:spLocks noGrp="1"/>
          </p:cNvSpPr>
          <p:nvPr>
            <p:ph type="dt" sz="quarter" idx="1"/>
          </p:nvPr>
        </p:nvSpPr>
        <p:spPr>
          <a:xfrm>
            <a:off x="3884613" y="0"/>
            <a:ext cx="2971800" cy="494895"/>
          </a:xfrm>
          <a:prstGeom prst="rect">
            <a:avLst/>
          </a:prstGeom>
        </p:spPr>
        <p:txBody>
          <a:bodyPr vert="horz" lIns="91440" tIns="45720" rIns="91440" bIns="45720" rtlCol="0"/>
          <a:lstStyle>
            <a:lvl1pPr algn="r">
              <a:defRPr sz="1200"/>
            </a:lvl1pPr>
          </a:lstStyle>
          <a:p>
            <a:fld id="{2E4DED84-BBE7-4817-97DB-2298FB620CAE}" type="datetimeFigureOut">
              <a:rPr lang="nl-NL" smtClean="0"/>
              <a:t>19-5-2025</a:t>
            </a:fld>
            <a:endParaRPr lang="nl-NL"/>
          </a:p>
        </p:txBody>
      </p:sp>
      <p:sp>
        <p:nvSpPr>
          <p:cNvPr id="4" name="Tijdelijke aanduiding voor voettekst 3">
            <a:extLst>
              <a:ext uri="{FF2B5EF4-FFF2-40B4-BE49-F238E27FC236}">
                <a16:creationId xmlns:a16="http://schemas.microsoft.com/office/drawing/2014/main" id="{A99CA237-BA54-4A7E-A983-A22F655265EA}"/>
              </a:ext>
            </a:extLst>
          </p:cNvPr>
          <p:cNvSpPr>
            <a:spLocks noGrp="1"/>
          </p:cNvSpPr>
          <p:nvPr>
            <p:ph type="ftr" sz="quarter" idx="2"/>
          </p:nvPr>
        </p:nvSpPr>
        <p:spPr>
          <a:xfrm>
            <a:off x="0" y="9379356"/>
            <a:ext cx="2971800" cy="49489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8AF6086-55E2-44D4-9A25-F7F456A2A18F}"/>
              </a:ext>
            </a:extLst>
          </p:cNvPr>
          <p:cNvSpPr>
            <a:spLocks noGrp="1"/>
          </p:cNvSpPr>
          <p:nvPr>
            <p:ph type="sldNum" sz="quarter" idx="3"/>
          </p:nvPr>
        </p:nvSpPr>
        <p:spPr>
          <a:xfrm>
            <a:off x="3884613" y="9379356"/>
            <a:ext cx="2971800" cy="494895"/>
          </a:xfrm>
          <a:prstGeom prst="rect">
            <a:avLst/>
          </a:prstGeom>
        </p:spPr>
        <p:txBody>
          <a:bodyPr vert="horz" lIns="91440" tIns="45720" rIns="91440" bIns="45720" rtlCol="0" anchor="b"/>
          <a:lstStyle>
            <a:lvl1pPr algn="r">
              <a:defRPr sz="1200"/>
            </a:lvl1pPr>
          </a:lstStyle>
          <a:p>
            <a:fld id="{21464CF1-4CE4-4CF2-A3F7-91AB2CD1F1B4}" type="slidenum">
              <a:rPr lang="nl-NL" smtClean="0"/>
              <a:t>‹nr.›</a:t>
            </a:fld>
            <a:endParaRPr lang="nl-NL"/>
          </a:p>
        </p:txBody>
      </p:sp>
    </p:spTree>
    <p:extLst>
      <p:ext uri="{BB962C8B-B14F-4D97-AF65-F5344CB8AC3E}">
        <p14:creationId xmlns:p14="http://schemas.microsoft.com/office/powerpoint/2010/main" val="2138465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542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95428"/>
          </a:xfrm>
          <a:prstGeom prst="rect">
            <a:avLst/>
          </a:prstGeom>
        </p:spPr>
        <p:txBody>
          <a:bodyPr vert="horz" lIns="91440" tIns="45720" rIns="91440" bIns="45720" rtlCol="0"/>
          <a:lstStyle>
            <a:lvl1pPr algn="r">
              <a:defRPr sz="1200"/>
            </a:lvl1pPr>
          </a:lstStyle>
          <a:p>
            <a:fld id="{1F645FDA-D51D-4773-85F8-7FB74DC38A24}" type="datetimeFigureOut">
              <a:rPr lang="nl-NL" smtClean="0"/>
              <a:t>19-5-2025</a:t>
            </a:fld>
            <a:endParaRPr lang="nl-NL"/>
          </a:p>
        </p:txBody>
      </p:sp>
      <p:sp>
        <p:nvSpPr>
          <p:cNvPr id="4" name="Tijdelijke aanduiding voor dia-afbeelding 3"/>
          <p:cNvSpPr>
            <a:spLocks noGrp="1" noRot="1" noChangeAspect="1"/>
          </p:cNvSpPr>
          <p:nvPr>
            <p:ph type="sldImg" idx="2"/>
          </p:nvPr>
        </p:nvSpPr>
        <p:spPr>
          <a:xfrm>
            <a:off x="465138" y="1233488"/>
            <a:ext cx="5927725" cy="33337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8825"/>
            <a:ext cx="2971800" cy="49542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378825"/>
            <a:ext cx="2971800" cy="495427"/>
          </a:xfrm>
          <a:prstGeom prst="rect">
            <a:avLst/>
          </a:prstGeom>
        </p:spPr>
        <p:txBody>
          <a:bodyPr vert="horz" lIns="91440" tIns="45720" rIns="91440" bIns="45720" rtlCol="0" anchor="b"/>
          <a:lstStyle>
            <a:lvl1pPr algn="r">
              <a:defRPr sz="1200"/>
            </a:lvl1pPr>
          </a:lstStyle>
          <a:p>
            <a:fld id="{1AA0B119-BECA-4257-A2C1-D3F8BA9696F2}" type="slidenum">
              <a:rPr lang="nl-NL" smtClean="0"/>
              <a:t>‹nr.›</a:t>
            </a:fld>
            <a:endParaRPr lang="nl-NL"/>
          </a:p>
        </p:txBody>
      </p:sp>
    </p:spTree>
    <p:extLst>
      <p:ext uri="{BB962C8B-B14F-4D97-AF65-F5344CB8AC3E}">
        <p14:creationId xmlns:p14="http://schemas.microsoft.com/office/powerpoint/2010/main" val="1807136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a:t>
            </a:fld>
            <a:endParaRPr lang="nl-NL"/>
          </a:p>
        </p:txBody>
      </p:sp>
    </p:spTree>
    <p:extLst>
      <p:ext uri="{BB962C8B-B14F-4D97-AF65-F5344CB8AC3E}">
        <p14:creationId xmlns:p14="http://schemas.microsoft.com/office/powerpoint/2010/main" val="847625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16</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100445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17</a:t>
            </a:fld>
            <a:endParaRPr lang="nl-NL"/>
          </a:p>
        </p:txBody>
      </p:sp>
    </p:spTree>
    <p:extLst>
      <p:ext uri="{BB962C8B-B14F-4D97-AF65-F5344CB8AC3E}">
        <p14:creationId xmlns:p14="http://schemas.microsoft.com/office/powerpoint/2010/main" val="1775365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5D26E-BC48-712B-8D18-3951E7AF601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B6F23EF-1D63-58E2-4E70-48079442F13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DDBF6B8-40F9-BA56-F7CB-38F66E20CE95}"/>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B195E9A9-DB8B-F18C-8D39-1D6DA4D41E5D}"/>
              </a:ext>
            </a:extLst>
          </p:cNvPr>
          <p:cNvSpPr>
            <a:spLocks noGrp="1"/>
          </p:cNvSpPr>
          <p:nvPr>
            <p:ph type="sldNum" sz="quarter" idx="5"/>
          </p:nvPr>
        </p:nvSpPr>
        <p:spPr/>
        <p:txBody>
          <a:bodyPr/>
          <a:lstStyle/>
          <a:p>
            <a:fld id="{1AA0B119-BECA-4257-A2C1-D3F8BA9696F2}" type="slidenum">
              <a:rPr lang="nl-NL" smtClean="0"/>
              <a:t>19</a:t>
            </a:fld>
            <a:endParaRPr lang="nl-NL"/>
          </a:p>
        </p:txBody>
      </p:sp>
    </p:spTree>
    <p:extLst>
      <p:ext uri="{BB962C8B-B14F-4D97-AF65-F5344CB8AC3E}">
        <p14:creationId xmlns:p14="http://schemas.microsoft.com/office/powerpoint/2010/main" val="3928118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20</a:t>
            </a:fld>
            <a:endParaRPr lang="nl-NL"/>
          </a:p>
        </p:txBody>
      </p:sp>
    </p:spTree>
    <p:extLst>
      <p:ext uri="{BB962C8B-B14F-4D97-AF65-F5344CB8AC3E}">
        <p14:creationId xmlns:p14="http://schemas.microsoft.com/office/powerpoint/2010/main" val="4011420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B26EF-4468-8297-AAA6-37962A861DC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25F4C8A-CCB7-68AD-6E47-5CFF4CF1019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76615A1-673D-8334-0B47-3F69AFEC5EEA}"/>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0D20235B-A63D-6B33-1D02-136F217A83D4}"/>
              </a:ext>
            </a:extLst>
          </p:cNvPr>
          <p:cNvSpPr>
            <a:spLocks noGrp="1"/>
          </p:cNvSpPr>
          <p:nvPr>
            <p:ph type="sldNum" sz="quarter" idx="5"/>
          </p:nvPr>
        </p:nvSpPr>
        <p:spPr/>
        <p:txBody>
          <a:bodyPr/>
          <a:lstStyle/>
          <a:p>
            <a:fld id="{1AA0B119-BECA-4257-A2C1-D3F8BA9696F2}" type="slidenum">
              <a:rPr lang="nl-NL" smtClean="0"/>
              <a:t>21</a:t>
            </a:fld>
            <a:endParaRPr lang="nl-NL"/>
          </a:p>
        </p:txBody>
      </p:sp>
    </p:spTree>
    <p:extLst>
      <p:ext uri="{BB962C8B-B14F-4D97-AF65-F5344CB8AC3E}">
        <p14:creationId xmlns:p14="http://schemas.microsoft.com/office/powerpoint/2010/main" val="285874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A33B8-304C-22C0-CB17-AF6A325289D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983D50E-B4A5-D324-35C7-2CC6924D6A8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701FD97-D528-4C5F-E8C5-F06210CC52F3}"/>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03B89D1C-6AA5-4286-D369-D31270986A21}"/>
              </a:ext>
            </a:extLst>
          </p:cNvPr>
          <p:cNvSpPr>
            <a:spLocks noGrp="1"/>
          </p:cNvSpPr>
          <p:nvPr>
            <p:ph type="sldNum" sz="quarter" idx="10"/>
          </p:nvPr>
        </p:nvSpPr>
        <p:spPr/>
        <p:txBody>
          <a:bodyPr/>
          <a:lstStyle/>
          <a:p>
            <a:fld id="{A7787850-29C5-403F-8235-DBB6F545D15F}" type="slidenum">
              <a:rPr lang="nl-NL" smtClean="0"/>
              <a:pPr/>
              <a:t>6</a:t>
            </a:fld>
            <a:endParaRPr lang="nl-NL"/>
          </a:p>
        </p:txBody>
      </p:sp>
      <p:sp>
        <p:nvSpPr>
          <p:cNvPr id="5" name="Tijdelijke aanduiding voor datum 4">
            <a:extLst>
              <a:ext uri="{FF2B5EF4-FFF2-40B4-BE49-F238E27FC236}">
                <a16:creationId xmlns:a16="http://schemas.microsoft.com/office/drawing/2014/main" id="{4258B855-7C20-C8B8-4E6D-6D65B93B3B43}"/>
              </a:ext>
            </a:extLst>
          </p:cNvPr>
          <p:cNvSpPr>
            <a:spLocks noGrp="1"/>
          </p:cNvSpPr>
          <p:nvPr>
            <p:ph type="dt" idx="11"/>
          </p:nvPr>
        </p:nvSpPr>
        <p:spPr/>
        <p:txBody>
          <a:bodyPr/>
          <a:lstStyle/>
          <a:p>
            <a:endParaRPr lang="nl-NL"/>
          </a:p>
        </p:txBody>
      </p:sp>
    </p:spTree>
    <p:extLst>
      <p:ext uri="{BB962C8B-B14F-4D97-AF65-F5344CB8AC3E}">
        <p14:creationId xmlns:p14="http://schemas.microsoft.com/office/powerpoint/2010/main" val="1819123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7</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986491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8</a:t>
            </a:fld>
            <a:endParaRPr lang="nl-NL"/>
          </a:p>
        </p:txBody>
      </p:sp>
    </p:spTree>
    <p:extLst>
      <p:ext uri="{BB962C8B-B14F-4D97-AF65-F5344CB8AC3E}">
        <p14:creationId xmlns:p14="http://schemas.microsoft.com/office/powerpoint/2010/main" val="3238968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17A87-3FC1-C14D-324D-DA786D8841A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B5A6A28-2984-9BE4-A939-FC17E9C4753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C4EE2FD-118D-D1DD-9292-A132BB93C876}"/>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F4736C20-3EDA-7964-A533-3DF6C80BFDD1}"/>
              </a:ext>
            </a:extLst>
          </p:cNvPr>
          <p:cNvSpPr>
            <a:spLocks noGrp="1"/>
          </p:cNvSpPr>
          <p:nvPr>
            <p:ph type="sldNum" sz="quarter" idx="10"/>
          </p:nvPr>
        </p:nvSpPr>
        <p:spPr/>
        <p:txBody>
          <a:bodyPr/>
          <a:lstStyle/>
          <a:p>
            <a:fld id="{A7787850-29C5-403F-8235-DBB6F545D15F}" type="slidenum">
              <a:rPr lang="nl-NL" smtClean="0"/>
              <a:pPr/>
              <a:t>10</a:t>
            </a:fld>
            <a:endParaRPr lang="nl-NL"/>
          </a:p>
        </p:txBody>
      </p:sp>
      <p:sp>
        <p:nvSpPr>
          <p:cNvPr id="5" name="Tijdelijke aanduiding voor datum 4">
            <a:extLst>
              <a:ext uri="{FF2B5EF4-FFF2-40B4-BE49-F238E27FC236}">
                <a16:creationId xmlns:a16="http://schemas.microsoft.com/office/drawing/2014/main" id="{0B59BFE7-7D41-A5B1-EA69-7718CAEAA2B9}"/>
              </a:ext>
            </a:extLst>
          </p:cNvPr>
          <p:cNvSpPr>
            <a:spLocks noGrp="1"/>
          </p:cNvSpPr>
          <p:nvPr>
            <p:ph type="dt" idx="11"/>
          </p:nvPr>
        </p:nvSpPr>
        <p:spPr/>
        <p:txBody>
          <a:bodyPr/>
          <a:lstStyle/>
          <a:p>
            <a:endParaRPr lang="nl-NL"/>
          </a:p>
        </p:txBody>
      </p:sp>
    </p:spTree>
    <p:extLst>
      <p:ext uri="{BB962C8B-B14F-4D97-AF65-F5344CB8AC3E}">
        <p14:creationId xmlns:p14="http://schemas.microsoft.com/office/powerpoint/2010/main" val="2871946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92D04-3089-B33C-EA1A-E0FD179EDDB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C96A80D-27F4-C880-1F77-E5BA2DAFE65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DDE8C4C-C403-3AAF-D407-B38602E1DBC5}"/>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4F4D84EE-8541-E862-61F6-9FAB23D26075}"/>
              </a:ext>
            </a:extLst>
          </p:cNvPr>
          <p:cNvSpPr>
            <a:spLocks noGrp="1"/>
          </p:cNvSpPr>
          <p:nvPr>
            <p:ph type="sldNum" sz="quarter" idx="10"/>
          </p:nvPr>
        </p:nvSpPr>
        <p:spPr/>
        <p:txBody>
          <a:bodyPr/>
          <a:lstStyle/>
          <a:p>
            <a:fld id="{A7787850-29C5-403F-8235-DBB6F545D15F}" type="slidenum">
              <a:rPr lang="nl-NL" smtClean="0"/>
              <a:pPr/>
              <a:t>11</a:t>
            </a:fld>
            <a:endParaRPr lang="nl-NL"/>
          </a:p>
        </p:txBody>
      </p:sp>
      <p:sp>
        <p:nvSpPr>
          <p:cNvPr id="5" name="Tijdelijke aanduiding voor datum 4">
            <a:extLst>
              <a:ext uri="{FF2B5EF4-FFF2-40B4-BE49-F238E27FC236}">
                <a16:creationId xmlns:a16="http://schemas.microsoft.com/office/drawing/2014/main" id="{3A42DFAC-E558-D40E-EC69-0021555F7B6F}"/>
              </a:ext>
            </a:extLst>
          </p:cNvPr>
          <p:cNvSpPr>
            <a:spLocks noGrp="1"/>
          </p:cNvSpPr>
          <p:nvPr>
            <p:ph type="dt" idx="11"/>
          </p:nvPr>
        </p:nvSpPr>
        <p:spPr/>
        <p:txBody>
          <a:bodyPr/>
          <a:lstStyle/>
          <a:p>
            <a:endParaRPr lang="nl-NL"/>
          </a:p>
        </p:txBody>
      </p:sp>
    </p:spTree>
    <p:extLst>
      <p:ext uri="{BB962C8B-B14F-4D97-AF65-F5344CB8AC3E}">
        <p14:creationId xmlns:p14="http://schemas.microsoft.com/office/powerpoint/2010/main" val="1626805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0CB6A-DDDA-943E-C7AA-D4B7DC7EC58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1CC32D5-9DB2-EB28-0146-EF76E6A0CA6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78A5E4E-2983-8B59-FF45-4AC841FA5FC6}"/>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8401F9EB-C6DF-D527-422B-42A73973B41F}"/>
              </a:ext>
            </a:extLst>
          </p:cNvPr>
          <p:cNvSpPr>
            <a:spLocks noGrp="1"/>
          </p:cNvSpPr>
          <p:nvPr>
            <p:ph type="sldNum" sz="quarter" idx="10"/>
          </p:nvPr>
        </p:nvSpPr>
        <p:spPr/>
        <p:txBody>
          <a:bodyPr/>
          <a:lstStyle/>
          <a:p>
            <a:fld id="{A7787850-29C5-403F-8235-DBB6F545D15F}" type="slidenum">
              <a:rPr lang="nl-NL" smtClean="0"/>
              <a:pPr/>
              <a:t>12</a:t>
            </a:fld>
            <a:endParaRPr lang="nl-NL"/>
          </a:p>
        </p:txBody>
      </p:sp>
      <p:sp>
        <p:nvSpPr>
          <p:cNvPr id="5" name="Tijdelijke aanduiding voor datum 4">
            <a:extLst>
              <a:ext uri="{FF2B5EF4-FFF2-40B4-BE49-F238E27FC236}">
                <a16:creationId xmlns:a16="http://schemas.microsoft.com/office/drawing/2014/main" id="{497DBAF5-94B6-0009-4826-9ED776B8837B}"/>
              </a:ext>
            </a:extLst>
          </p:cNvPr>
          <p:cNvSpPr>
            <a:spLocks noGrp="1"/>
          </p:cNvSpPr>
          <p:nvPr>
            <p:ph type="dt" idx="11"/>
          </p:nvPr>
        </p:nvSpPr>
        <p:spPr/>
        <p:txBody>
          <a:bodyPr/>
          <a:lstStyle/>
          <a:p>
            <a:endParaRPr lang="nl-NL"/>
          </a:p>
        </p:txBody>
      </p:sp>
    </p:spTree>
    <p:extLst>
      <p:ext uri="{BB962C8B-B14F-4D97-AF65-F5344CB8AC3E}">
        <p14:creationId xmlns:p14="http://schemas.microsoft.com/office/powerpoint/2010/main" val="2149628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453BD-6DED-0DAE-BD5A-DA9AC633F69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31EB608-A0B7-327D-F074-9C9789BF55E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3B1F38D-D870-6CA5-43A5-F4FDDCB59AA5}"/>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3BC88681-500B-7108-E3F3-93B5A49E630F}"/>
              </a:ext>
            </a:extLst>
          </p:cNvPr>
          <p:cNvSpPr>
            <a:spLocks noGrp="1"/>
          </p:cNvSpPr>
          <p:nvPr>
            <p:ph type="sldNum" sz="quarter" idx="10"/>
          </p:nvPr>
        </p:nvSpPr>
        <p:spPr/>
        <p:txBody>
          <a:bodyPr/>
          <a:lstStyle/>
          <a:p>
            <a:fld id="{A7787850-29C5-403F-8235-DBB6F545D15F}" type="slidenum">
              <a:rPr lang="nl-NL" smtClean="0"/>
              <a:pPr/>
              <a:t>13</a:t>
            </a:fld>
            <a:endParaRPr lang="nl-NL"/>
          </a:p>
        </p:txBody>
      </p:sp>
      <p:sp>
        <p:nvSpPr>
          <p:cNvPr id="5" name="Tijdelijke aanduiding voor datum 4">
            <a:extLst>
              <a:ext uri="{FF2B5EF4-FFF2-40B4-BE49-F238E27FC236}">
                <a16:creationId xmlns:a16="http://schemas.microsoft.com/office/drawing/2014/main" id="{BC34A134-DC61-0DCD-D7B5-613C0C3C983B}"/>
              </a:ext>
            </a:extLst>
          </p:cNvPr>
          <p:cNvSpPr>
            <a:spLocks noGrp="1"/>
          </p:cNvSpPr>
          <p:nvPr>
            <p:ph type="dt" idx="11"/>
          </p:nvPr>
        </p:nvSpPr>
        <p:spPr/>
        <p:txBody>
          <a:bodyPr/>
          <a:lstStyle/>
          <a:p>
            <a:endParaRPr lang="nl-NL"/>
          </a:p>
        </p:txBody>
      </p:sp>
    </p:spTree>
    <p:extLst>
      <p:ext uri="{BB962C8B-B14F-4D97-AF65-F5344CB8AC3E}">
        <p14:creationId xmlns:p14="http://schemas.microsoft.com/office/powerpoint/2010/main" val="77988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79CC6-B503-D9A4-C0DD-8D13D5FFFDE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8613857-D10F-25AC-8493-5ABBD7C96FD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17F03CF-CC2A-9063-9E3C-D72D2F598E3C}"/>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92B8F1A3-D0D5-6B99-07C5-867882778869}"/>
              </a:ext>
            </a:extLst>
          </p:cNvPr>
          <p:cNvSpPr>
            <a:spLocks noGrp="1"/>
          </p:cNvSpPr>
          <p:nvPr>
            <p:ph type="sldNum" sz="quarter" idx="10"/>
          </p:nvPr>
        </p:nvSpPr>
        <p:spPr/>
        <p:txBody>
          <a:bodyPr/>
          <a:lstStyle/>
          <a:p>
            <a:fld id="{A7787850-29C5-403F-8235-DBB6F545D15F}" type="slidenum">
              <a:rPr lang="nl-NL" smtClean="0"/>
              <a:pPr/>
              <a:t>14</a:t>
            </a:fld>
            <a:endParaRPr lang="nl-NL"/>
          </a:p>
        </p:txBody>
      </p:sp>
      <p:sp>
        <p:nvSpPr>
          <p:cNvPr id="5" name="Tijdelijke aanduiding voor datum 4">
            <a:extLst>
              <a:ext uri="{FF2B5EF4-FFF2-40B4-BE49-F238E27FC236}">
                <a16:creationId xmlns:a16="http://schemas.microsoft.com/office/drawing/2014/main" id="{C1D70121-F20E-1F82-96DF-F26AC1E70EC9}"/>
              </a:ext>
            </a:extLst>
          </p:cNvPr>
          <p:cNvSpPr>
            <a:spLocks noGrp="1"/>
          </p:cNvSpPr>
          <p:nvPr>
            <p:ph type="dt" idx="11"/>
          </p:nvPr>
        </p:nvSpPr>
        <p:spPr/>
        <p:txBody>
          <a:bodyPr/>
          <a:lstStyle/>
          <a:p>
            <a:endParaRPr lang="nl-NL"/>
          </a:p>
        </p:txBody>
      </p:sp>
    </p:spTree>
    <p:extLst>
      <p:ext uri="{BB962C8B-B14F-4D97-AF65-F5344CB8AC3E}">
        <p14:creationId xmlns:p14="http://schemas.microsoft.com/office/powerpoint/2010/main" val="2749103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440E7C-98D1-4C59-816B-CF7E22FC81C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290A213-3C59-4B25-9DDE-6D1D666986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5F4077E-2176-4274-A75B-8F8182020897}"/>
              </a:ext>
            </a:extLst>
          </p:cNvPr>
          <p:cNvSpPr>
            <a:spLocks noGrp="1"/>
          </p:cNvSpPr>
          <p:nvPr>
            <p:ph type="dt" sz="half" idx="10"/>
          </p:nvPr>
        </p:nvSpPr>
        <p:spPr/>
        <p:txBody>
          <a:bodyPr/>
          <a:lstStyle/>
          <a:p>
            <a:fld id="{389458F3-31F4-4E66-BB6E-3EFD697454EF}" type="datetimeFigureOut">
              <a:rPr lang="nl-NL" smtClean="0"/>
              <a:t>19-5-2025</a:t>
            </a:fld>
            <a:endParaRPr lang="nl-NL"/>
          </a:p>
        </p:txBody>
      </p:sp>
      <p:sp>
        <p:nvSpPr>
          <p:cNvPr id="5" name="Tijdelijke aanduiding voor voettekst 4">
            <a:extLst>
              <a:ext uri="{FF2B5EF4-FFF2-40B4-BE49-F238E27FC236}">
                <a16:creationId xmlns:a16="http://schemas.microsoft.com/office/drawing/2014/main" id="{83D2B49C-815E-42B8-9735-606F090162B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CD74864-E678-4F6B-9618-6F834CEF69B8}"/>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7586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E9D3E-EA15-407A-A957-BAA8D84F936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650D85C-D752-4952-AF48-CBD54B1C5B7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17FB879-CCA5-42F3-8A9E-0D6C583CB5C6}"/>
              </a:ext>
            </a:extLst>
          </p:cNvPr>
          <p:cNvSpPr>
            <a:spLocks noGrp="1"/>
          </p:cNvSpPr>
          <p:nvPr>
            <p:ph type="dt" sz="half" idx="10"/>
          </p:nvPr>
        </p:nvSpPr>
        <p:spPr/>
        <p:txBody>
          <a:bodyPr/>
          <a:lstStyle/>
          <a:p>
            <a:fld id="{389458F3-31F4-4E66-BB6E-3EFD697454EF}" type="datetimeFigureOut">
              <a:rPr lang="nl-NL" smtClean="0"/>
              <a:t>19-5-2025</a:t>
            </a:fld>
            <a:endParaRPr lang="nl-NL"/>
          </a:p>
        </p:txBody>
      </p:sp>
      <p:sp>
        <p:nvSpPr>
          <p:cNvPr id="5" name="Tijdelijke aanduiding voor voettekst 4">
            <a:extLst>
              <a:ext uri="{FF2B5EF4-FFF2-40B4-BE49-F238E27FC236}">
                <a16:creationId xmlns:a16="http://schemas.microsoft.com/office/drawing/2014/main" id="{4C13E99D-9949-48E8-A5EF-007CF31BC7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7770A53-4924-425A-82BF-928D1724666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77144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E5C2351-C859-4F3A-9E5B-A2172F15151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8DEEF3E-6ADD-439E-94DF-48A1AD5243D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6B3390-D7C6-486B-B396-82B731149D94}"/>
              </a:ext>
            </a:extLst>
          </p:cNvPr>
          <p:cNvSpPr>
            <a:spLocks noGrp="1"/>
          </p:cNvSpPr>
          <p:nvPr>
            <p:ph type="dt" sz="half" idx="10"/>
          </p:nvPr>
        </p:nvSpPr>
        <p:spPr/>
        <p:txBody>
          <a:bodyPr/>
          <a:lstStyle/>
          <a:p>
            <a:fld id="{389458F3-31F4-4E66-BB6E-3EFD697454EF}" type="datetimeFigureOut">
              <a:rPr lang="nl-NL" smtClean="0"/>
              <a:t>19-5-2025</a:t>
            </a:fld>
            <a:endParaRPr lang="nl-NL"/>
          </a:p>
        </p:txBody>
      </p:sp>
      <p:sp>
        <p:nvSpPr>
          <p:cNvPr id="5" name="Tijdelijke aanduiding voor voettekst 4">
            <a:extLst>
              <a:ext uri="{FF2B5EF4-FFF2-40B4-BE49-F238E27FC236}">
                <a16:creationId xmlns:a16="http://schemas.microsoft.com/office/drawing/2014/main" id="{6381E73D-4EF5-4915-A33C-ABF4D81BFC2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DA627A-6919-490E-9455-9AF021ED9BA7}"/>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85871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13F47D-C2C3-4FE4-AE1F-A1F2FBC8D91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88076EF-A0A4-4B4D-9D5A-C67FD620353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F50FC0B-8FC5-4D25-9808-275631B467A6}"/>
              </a:ext>
            </a:extLst>
          </p:cNvPr>
          <p:cNvSpPr>
            <a:spLocks noGrp="1"/>
          </p:cNvSpPr>
          <p:nvPr>
            <p:ph type="dt" sz="half" idx="10"/>
          </p:nvPr>
        </p:nvSpPr>
        <p:spPr/>
        <p:txBody>
          <a:bodyPr/>
          <a:lstStyle/>
          <a:p>
            <a:fld id="{389458F3-31F4-4E66-BB6E-3EFD697454EF}" type="datetimeFigureOut">
              <a:rPr lang="nl-NL" smtClean="0"/>
              <a:t>19-5-2025</a:t>
            </a:fld>
            <a:endParaRPr lang="nl-NL"/>
          </a:p>
        </p:txBody>
      </p:sp>
      <p:sp>
        <p:nvSpPr>
          <p:cNvPr id="5" name="Tijdelijke aanduiding voor voettekst 4">
            <a:extLst>
              <a:ext uri="{FF2B5EF4-FFF2-40B4-BE49-F238E27FC236}">
                <a16:creationId xmlns:a16="http://schemas.microsoft.com/office/drawing/2014/main" id="{D2DDEE76-4898-4399-985D-CD625919C98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F4D748-C4B0-4977-9440-4B7B63B98AD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6075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BB8F50-CCD8-4878-89D8-2BD486092C7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25E92E0-82EE-47BE-9A87-B777DFD568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42E70E7-3943-467E-84CF-B2344294671E}"/>
              </a:ext>
            </a:extLst>
          </p:cNvPr>
          <p:cNvSpPr>
            <a:spLocks noGrp="1"/>
          </p:cNvSpPr>
          <p:nvPr>
            <p:ph type="dt" sz="half" idx="10"/>
          </p:nvPr>
        </p:nvSpPr>
        <p:spPr/>
        <p:txBody>
          <a:bodyPr/>
          <a:lstStyle/>
          <a:p>
            <a:fld id="{389458F3-31F4-4E66-BB6E-3EFD697454EF}" type="datetimeFigureOut">
              <a:rPr lang="nl-NL" smtClean="0"/>
              <a:t>19-5-2025</a:t>
            </a:fld>
            <a:endParaRPr lang="nl-NL"/>
          </a:p>
        </p:txBody>
      </p:sp>
      <p:sp>
        <p:nvSpPr>
          <p:cNvPr id="5" name="Tijdelijke aanduiding voor voettekst 4">
            <a:extLst>
              <a:ext uri="{FF2B5EF4-FFF2-40B4-BE49-F238E27FC236}">
                <a16:creationId xmlns:a16="http://schemas.microsoft.com/office/drawing/2014/main" id="{016F837A-0EE0-45C7-A610-893FEBA1FA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424134-3FBB-4097-A530-BE9B4B7EBF5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959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7F8C33-F7EF-418C-A2C1-02FCD9D587A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9F33100-5673-4F57-B078-9BD2E206D08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8FCC526-C6DC-44C4-88D0-FE88A2BD3F7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E9D2CE5-F506-4EB9-ACA2-CC8061C52835}"/>
              </a:ext>
            </a:extLst>
          </p:cNvPr>
          <p:cNvSpPr>
            <a:spLocks noGrp="1"/>
          </p:cNvSpPr>
          <p:nvPr>
            <p:ph type="dt" sz="half" idx="10"/>
          </p:nvPr>
        </p:nvSpPr>
        <p:spPr/>
        <p:txBody>
          <a:bodyPr/>
          <a:lstStyle/>
          <a:p>
            <a:fld id="{389458F3-31F4-4E66-BB6E-3EFD697454EF}" type="datetimeFigureOut">
              <a:rPr lang="nl-NL" smtClean="0"/>
              <a:t>19-5-2025</a:t>
            </a:fld>
            <a:endParaRPr lang="nl-NL"/>
          </a:p>
        </p:txBody>
      </p:sp>
      <p:sp>
        <p:nvSpPr>
          <p:cNvPr id="6" name="Tijdelijke aanduiding voor voettekst 5">
            <a:extLst>
              <a:ext uri="{FF2B5EF4-FFF2-40B4-BE49-F238E27FC236}">
                <a16:creationId xmlns:a16="http://schemas.microsoft.com/office/drawing/2014/main" id="{86466735-6BD1-496E-924B-45EB966B85B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141CC78-6878-42E2-877F-10877AED74B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416187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43936F-DCCF-483E-B051-D767A990F4F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1223C9D-6372-4869-8FAD-5475733C9F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A79483D-0608-42A5-8504-460D9E183E3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CE0D667-6E16-4D45-AEA2-CD27CC9E39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D45C15E-7EFA-47D6-8D13-0602C74C8D4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D974E4D-9CE1-4FAB-92FF-6E1079035CF9}"/>
              </a:ext>
            </a:extLst>
          </p:cNvPr>
          <p:cNvSpPr>
            <a:spLocks noGrp="1"/>
          </p:cNvSpPr>
          <p:nvPr>
            <p:ph type="dt" sz="half" idx="10"/>
          </p:nvPr>
        </p:nvSpPr>
        <p:spPr/>
        <p:txBody>
          <a:bodyPr/>
          <a:lstStyle/>
          <a:p>
            <a:fld id="{389458F3-31F4-4E66-BB6E-3EFD697454EF}" type="datetimeFigureOut">
              <a:rPr lang="nl-NL" smtClean="0"/>
              <a:t>19-5-2025</a:t>
            </a:fld>
            <a:endParaRPr lang="nl-NL"/>
          </a:p>
        </p:txBody>
      </p:sp>
      <p:sp>
        <p:nvSpPr>
          <p:cNvPr id="8" name="Tijdelijke aanduiding voor voettekst 7">
            <a:extLst>
              <a:ext uri="{FF2B5EF4-FFF2-40B4-BE49-F238E27FC236}">
                <a16:creationId xmlns:a16="http://schemas.microsoft.com/office/drawing/2014/main" id="{BCF21B27-3A9F-4565-97A0-596C38B1D81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42EF460-3F4A-49BF-86F5-86A438370FF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92454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EE3FB-2E30-495B-AD58-F603B385037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D83FB65-9FFE-4BD4-953B-202620305BD3}"/>
              </a:ext>
            </a:extLst>
          </p:cNvPr>
          <p:cNvSpPr>
            <a:spLocks noGrp="1"/>
          </p:cNvSpPr>
          <p:nvPr>
            <p:ph type="dt" sz="half" idx="10"/>
          </p:nvPr>
        </p:nvSpPr>
        <p:spPr/>
        <p:txBody>
          <a:bodyPr/>
          <a:lstStyle/>
          <a:p>
            <a:fld id="{389458F3-31F4-4E66-BB6E-3EFD697454EF}" type="datetimeFigureOut">
              <a:rPr lang="nl-NL" smtClean="0"/>
              <a:t>19-5-2025</a:t>
            </a:fld>
            <a:endParaRPr lang="nl-NL"/>
          </a:p>
        </p:txBody>
      </p:sp>
      <p:sp>
        <p:nvSpPr>
          <p:cNvPr id="4" name="Tijdelijke aanduiding voor voettekst 3">
            <a:extLst>
              <a:ext uri="{FF2B5EF4-FFF2-40B4-BE49-F238E27FC236}">
                <a16:creationId xmlns:a16="http://schemas.microsoft.com/office/drawing/2014/main" id="{D64D9495-CF6C-43C3-8C26-809A112B16E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ED7DB2F-D15C-49F1-8308-1D991BA65CD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40047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892A5A2-A26D-4B72-B455-61EF495FE5E9}"/>
              </a:ext>
            </a:extLst>
          </p:cNvPr>
          <p:cNvSpPr>
            <a:spLocks noGrp="1"/>
          </p:cNvSpPr>
          <p:nvPr>
            <p:ph type="dt" sz="half" idx="10"/>
          </p:nvPr>
        </p:nvSpPr>
        <p:spPr/>
        <p:txBody>
          <a:bodyPr/>
          <a:lstStyle/>
          <a:p>
            <a:fld id="{389458F3-31F4-4E66-BB6E-3EFD697454EF}" type="datetimeFigureOut">
              <a:rPr lang="nl-NL" smtClean="0"/>
              <a:t>19-5-2025</a:t>
            </a:fld>
            <a:endParaRPr lang="nl-NL"/>
          </a:p>
        </p:txBody>
      </p:sp>
      <p:sp>
        <p:nvSpPr>
          <p:cNvPr id="3" name="Tijdelijke aanduiding voor voettekst 2">
            <a:extLst>
              <a:ext uri="{FF2B5EF4-FFF2-40B4-BE49-F238E27FC236}">
                <a16:creationId xmlns:a16="http://schemas.microsoft.com/office/drawing/2014/main" id="{26DBBD85-0CC2-4A97-B27D-B46E0A660A2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B613734-AF3F-4733-99FE-8CBD173D126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56244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AFCAE-F689-4D5C-8FBB-FD4E3646D36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E50C422-78D9-4348-B783-BFD0A8A7B1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11FF24A-2999-4F39-A31E-05240E813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FDFB67-6150-42C5-9C17-C298CCB2EF6B}"/>
              </a:ext>
            </a:extLst>
          </p:cNvPr>
          <p:cNvSpPr>
            <a:spLocks noGrp="1"/>
          </p:cNvSpPr>
          <p:nvPr>
            <p:ph type="dt" sz="half" idx="10"/>
          </p:nvPr>
        </p:nvSpPr>
        <p:spPr/>
        <p:txBody>
          <a:bodyPr/>
          <a:lstStyle/>
          <a:p>
            <a:fld id="{389458F3-31F4-4E66-BB6E-3EFD697454EF}" type="datetimeFigureOut">
              <a:rPr lang="nl-NL" smtClean="0"/>
              <a:t>19-5-2025</a:t>
            </a:fld>
            <a:endParaRPr lang="nl-NL"/>
          </a:p>
        </p:txBody>
      </p:sp>
      <p:sp>
        <p:nvSpPr>
          <p:cNvPr id="6" name="Tijdelijke aanduiding voor voettekst 5">
            <a:extLst>
              <a:ext uri="{FF2B5EF4-FFF2-40B4-BE49-F238E27FC236}">
                <a16:creationId xmlns:a16="http://schemas.microsoft.com/office/drawing/2014/main" id="{71C71570-19A3-432D-80EE-D8479CC3717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23E6D7C-1608-4E47-8638-5886614CC8DB}"/>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21770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6DF05-425E-4FC0-B989-0353A18810C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49640D7-CCEE-40C1-98BF-015A0D1B25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50929EE-799E-4EFC-8100-0AD26A59F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582A421-10C6-4478-9011-A1AE1323D162}"/>
              </a:ext>
            </a:extLst>
          </p:cNvPr>
          <p:cNvSpPr>
            <a:spLocks noGrp="1"/>
          </p:cNvSpPr>
          <p:nvPr>
            <p:ph type="dt" sz="half" idx="10"/>
          </p:nvPr>
        </p:nvSpPr>
        <p:spPr/>
        <p:txBody>
          <a:bodyPr/>
          <a:lstStyle/>
          <a:p>
            <a:fld id="{389458F3-31F4-4E66-BB6E-3EFD697454EF}" type="datetimeFigureOut">
              <a:rPr lang="nl-NL" smtClean="0"/>
              <a:t>19-5-2025</a:t>
            </a:fld>
            <a:endParaRPr lang="nl-NL"/>
          </a:p>
        </p:txBody>
      </p:sp>
      <p:sp>
        <p:nvSpPr>
          <p:cNvPr id="6" name="Tijdelijke aanduiding voor voettekst 5">
            <a:extLst>
              <a:ext uri="{FF2B5EF4-FFF2-40B4-BE49-F238E27FC236}">
                <a16:creationId xmlns:a16="http://schemas.microsoft.com/office/drawing/2014/main" id="{88E9F4B5-2C47-41A8-B380-A144B01F92A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45347D4-6340-41C2-AD0E-1D69689E841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3539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A3C1EBE-A967-4BBF-9A2D-DD4A0106FD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149B5A6-07DB-4E05-AA9F-BA29F0F542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6C1A33-2828-4786-A7E9-9059250A83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458F3-31F4-4E66-BB6E-3EFD697454EF}" type="datetimeFigureOut">
              <a:rPr lang="nl-NL" smtClean="0"/>
              <a:t>19-5-2025</a:t>
            </a:fld>
            <a:endParaRPr lang="nl-NL"/>
          </a:p>
        </p:txBody>
      </p:sp>
      <p:sp>
        <p:nvSpPr>
          <p:cNvPr id="5" name="Tijdelijke aanduiding voor voettekst 4">
            <a:extLst>
              <a:ext uri="{FF2B5EF4-FFF2-40B4-BE49-F238E27FC236}">
                <a16:creationId xmlns:a16="http://schemas.microsoft.com/office/drawing/2014/main" id="{9713107F-F0AD-4927-82D4-5EB0CEF9B9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4D8AF62-4E0D-4261-99C7-46D00E49C9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01EAB-9181-4798-9E25-70618621D34D}" type="slidenum">
              <a:rPr lang="nl-NL" smtClean="0"/>
              <a:t>‹nr.›</a:t>
            </a:fld>
            <a:endParaRPr lang="nl-NL"/>
          </a:p>
        </p:txBody>
      </p:sp>
    </p:spTree>
    <p:extLst>
      <p:ext uri="{BB962C8B-B14F-4D97-AF65-F5344CB8AC3E}">
        <p14:creationId xmlns:p14="http://schemas.microsoft.com/office/powerpoint/2010/main" val="3106780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1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17" Type="http://schemas.openxmlformats.org/officeDocument/2006/relationships/diagramQuickStyle" Target="../diagrams/quickStyle3.xml"/><Relationship Id="rId2" Type="http://schemas.openxmlformats.org/officeDocument/2006/relationships/notesSlide" Target="../notesSlides/notesSlide10.xml"/><Relationship Id="rId16" Type="http://schemas.openxmlformats.org/officeDocument/2006/relationships/diagramLayout" Target="../diagrams/layout3.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diagramData" Target="../diagrams/data3.xml"/><Relationship Id="rId10" Type="http://schemas.openxmlformats.org/officeDocument/2006/relationships/diagramData" Target="../diagrams/data2.xml"/><Relationship Id="rId19" Type="http://schemas.microsoft.com/office/2007/relationships/diagramDrawing" Target="../diagrams/drawing3.xml"/><Relationship Id="rId4" Type="http://schemas.microsoft.com/office/2007/relationships/hdphoto" Target="../media/hdphoto1.wdp"/><Relationship Id="rId9" Type="http://schemas.microsoft.com/office/2007/relationships/diagramDrawing" Target="../diagrams/drawing1.xml"/><Relationship Id="rId14" Type="http://schemas.microsoft.com/office/2007/relationships/diagramDrawing" Target="../diagrams/drawing2.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hyperlink" Target="http://www.leerlijnen.nl/" TargetMode="External"/><Relationship Id="rId7" Type="http://schemas.microsoft.com/office/2007/relationships/hdphoto" Target="../media/hdphoto1.wdp"/><Relationship Id="rId2" Type="http://schemas.openxmlformats.org/officeDocument/2006/relationships/hyperlink" Target="http://www.nieuwleren.nl/"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F71974D-DB45-400C-8DFF-73F084A68820}"/>
              </a:ext>
            </a:extLst>
          </p:cNvPr>
          <p:cNvPicPr>
            <a:picLocks noChangeAspect="1"/>
          </p:cNvPicPr>
          <p:nvPr/>
        </p:nvPicPr>
        <p:blipFill rotWithShape="1">
          <a:blip r:embed="rId2"/>
          <a:srcRect t="10566"/>
          <a:stretch/>
        </p:blipFill>
        <p:spPr>
          <a:xfrm>
            <a:off x="0" y="0"/>
            <a:ext cx="12192000" cy="2804138"/>
          </a:xfrm>
          <a:prstGeom prst="rect">
            <a:avLst/>
          </a:prstGeom>
        </p:spPr>
      </p:pic>
      <p:pic>
        <p:nvPicPr>
          <p:cNvPr id="3" name="Afbeelding 2">
            <a:extLst>
              <a:ext uri="{FF2B5EF4-FFF2-40B4-BE49-F238E27FC236}">
                <a16:creationId xmlns:a16="http://schemas.microsoft.com/office/drawing/2014/main" id="{19530C56-6C76-427B-B2A6-8FD079B66A4D}"/>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grpSp>
        <p:nvGrpSpPr>
          <p:cNvPr id="4" name="Groep 3">
            <a:extLst>
              <a:ext uri="{FF2B5EF4-FFF2-40B4-BE49-F238E27FC236}">
                <a16:creationId xmlns:a16="http://schemas.microsoft.com/office/drawing/2014/main" id="{53FA2413-B041-44F7-A5C6-2FE268A1E174}"/>
              </a:ext>
            </a:extLst>
          </p:cNvPr>
          <p:cNvGrpSpPr/>
          <p:nvPr/>
        </p:nvGrpSpPr>
        <p:grpSpPr>
          <a:xfrm>
            <a:off x="-117566" y="3676080"/>
            <a:ext cx="12356270" cy="708480"/>
            <a:chOff x="811130" y="0"/>
            <a:chExt cx="3982042" cy="708480"/>
          </a:xfr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5" name="Rechthoek: afgeronde hoeken 4">
              <a:extLst>
                <a:ext uri="{FF2B5EF4-FFF2-40B4-BE49-F238E27FC236}">
                  <a16:creationId xmlns:a16="http://schemas.microsoft.com/office/drawing/2014/main" id="{7852FD71-60DE-4A64-9F33-D10FD3027E7E}"/>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6" name="Rechthoek: afgeronde hoeken 4">
              <a:extLst>
                <a:ext uri="{FF2B5EF4-FFF2-40B4-BE49-F238E27FC236}">
                  <a16:creationId xmlns:a16="http://schemas.microsoft.com/office/drawing/2014/main" id="{CA392353-666D-466D-91A1-ECDBDB7E73F1}"/>
                </a:ext>
              </a:extLst>
            </p:cNvPr>
            <p:cNvSpPr txBox="1"/>
            <p:nvPr/>
          </p:nvSpPr>
          <p:spPr>
            <a:xfrm>
              <a:off x="836469" y="69170"/>
              <a:ext cx="3922118"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kern="1200" dirty="0"/>
                <a:t>Studiemiddag thematisch werken </a:t>
              </a:r>
              <a:endParaRPr lang="nl-NL" sz="2400" b="1" kern="1200" dirty="0"/>
            </a:p>
          </p:txBody>
        </p:sp>
      </p:grpSp>
    </p:spTree>
    <p:extLst>
      <p:ext uri="{BB962C8B-B14F-4D97-AF65-F5344CB8AC3E}">
        <p14:creationId xmlns:p14="http://schemas.microsoft.com/office/powerpoint/2010/main" val="3725616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3CBEF-6D63-443E-DABE-AF6C1E5A88D0}"/>
            </a:ext>
          </a:extLst>
        </p:cNvPr>
        <p:cNvGrpSpPr/>
        <p:nvPr/>
      </p:nvGrpSpPr>
      <p:grpSpPr>
        <a:xfrm>
          <a:off x="0" y="0"/>
          <a:ext cx="0" cy="0"/>
          <a:chOff x="0" y="0"/>
          <a:chExt cx="0" cy="0"/>
        </a:xfrm>
      </p:grpSpPr>
      <p:pic>
        <p:nvPicPr>
          <p:cNvPr id="11" name="Afbeelding 10">
            <a:extLst>
              <a:ext uri="{FF2B5EF4-FFF2-40B4-BE49-F238E27FC236}">
                <a16:creationId xmlns:a16="http://schemas.microsoft.com/office/drawing/2014/main" id="{63DD4F37-D49C-A85A-1F28-CAF8263A7FCC}"/>
              </a:ext>
            </a:extLst>
          </p:cNvPr>
          <p:cNvPicPr>
            <a:picLocks noChangeAspect="1"/>
          </p:cNvPicPr>
          <p:nvPr/>
        </p:nvPicPr>
        <p:blipFill>
          <a:blip r:embed="rId3"/>
          <a:stretch>
            <a:fillRect/>
          </a:stretch>
        </p:blipFill>
        <p:spPr>
          <a:xfrm>
            <a:off x="1579366" y="108112"/>
            <a:ext cx="9033267" cy="6641775"/>
          </a:xfrm>
          <a:prstGeom prst="rect">
            <a:avLst/>
          </a:prstGeom>
        </p:spPr>
      </p:pic>
    </p:spTree>
    <p:extLst>
      <p:ext uri="{BB962C8B-B14F-4D97-AF65-F5344CB8AC3E}">
        <p14:creationId xmlns:p14="http://schemas.microsoft.com/office/powerpoint/2010/main" val="2869299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82511-23EF-76EC-0EC3-C780C0D1420C}"/>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F1D1EE88-B24D-E74D-B2B6-AFB85DFF35CB}"/>
              </a:ext>
            </a:extLst>
          </p:cNvPr>
          <p:cNvPicPr>
            <a:picLocks noChangeAspect="1"/>
          </p:cNvPicPr>
          <p:nvPr/>
        </p:nvPicPr>
        <p:blipFill>
          <a:blip r:embed="rId3"/>
          <a:stretch>
            <a:fillRect/>
          </a:stretch>
        </p:blipFill>
        <p:spPr>
          <a:xfrm>
            <a:off x="1381125" y="0"/>
            <a:ext cx="9429750" cy="6858000"/>
          </a:xfrm>
          <a:prstGeom prst="rect">
            <a:avLst/>
          </a:prstGeom>
        </p:spPr>
      </p:pic>
    </p:spTree>
    <p:extLst>
      <p:ext uri="{BB962C8B-B14F-4D97-AF65-F5344CB8AC3E}">
        <p14:creationId xmlns:p14="http://schemas.microsoft.com/office/powerpoint/2010/main" val="891768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F1EEB-7B3C-17A2-344F-7444C361F18D}"/>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E54F3FBC-CAB7-93A3-0FB2-7645F4BD6B3B}"/>
              </a:ext>
            </a:extLst>
          </p:cNvPr>
          <p:cNvPicPr>
            <a:picLocks noChangeAspect="1"/>
          </p:cNvPicPr>
          <p:nvPr/>
        </p:nvPicPr>
        <p:blipFill>
          <a:blip r:embed="rId3"/>
          <a:stretch>
            <a:fillRect/>
          </a:stretch>
        </p:blipFill>
        <p:spPr>
          <a:xfrm>
            <a:off x="182533" y="0"/>
            <a:ext cx="5326120" cy="6858000"/>
          </a:xfrm>
          <a:prstGeom prst="rect">
            <a:avLst/>
          </a:prstGeom>
        </p:spPr>
      </p:pic>
      <p:pic>
        <p:nvPicPr>
          <p:cNvPr id="5" name="Afbeelding 4">
            <a:extLst>
              <a:ext uri="{FF2B5EF4-FFF2-40B4-BE49-F238E27FC236}">
                <a16:creationId xmlns:a16="http://schemas.microsoft.com/office/drawing/2014/main" id="{DE34F3B5-3D25-B825-7DA9-70A203058800}"/>
              </a:ext>
            </a:extLst>
          </p:cNvPr>
          <p:cNvPicPr>
            <a:picLocks noChangeAspect="1"/>
          </p:cNvPicPr>
          <p:nvPr/>
        </p:nvPicPr>
        <p:blipFill>
          <a:blip r:embed="rId4"/>
          <a:stretch>
            <a:fillRect/>
          </a:stretch>
        </p:blipFill>
        <p:spPr>
          <a:xfrm>
            <a:off x="5853113" y="173832"/>
            <a:ext cx="5718217" cy="3005138"/>
          </a:xfrm>
          <a:prstGeom prst="rect">
            <a:avLst/>
          </a:prstGeom>
        </p:spPr>
      </p:pic>
    </p:spTree>
    <p:extLst>
      <p:ext uri="{BB962C8B-B14F-4D97-AF65-F5344CB8AC3E}">
        <p14:creationId xmlns:p14="http://schemas.microsoft.com/office/powerpoint/2010/main" val="1306700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6136B-8AFE-AC2A-4AA8-A394E476F75D}"/>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6D3D6C29-E756-3B11-6928-1F9D7C55B918}"/>
              </a:ext>
            </a:extLst>
          </p:cNvPr>
          <p:cNvPicPr>
            <a:picLocks noChangeAspect="1"/>
          </p:cNvPicPr>
          <p:nvPr/>
        </p:nvPicPr>
        <p:blipFill>
          <a:blip r:embed="rId3"/>
          <a:stretch>
            <a:fillRect/>
          </a:stretch>
        </p:blipFill>
        <p:spPr>
          <a:xfrm>
            <a:off x="0" y="617294"/>
            <a:ext cx="12192000" cy="5623411"/>
          </a:xfrm>
          <a:prstGeom prst="rect">
            <a:avLst/>
          </a:prstGeom>
        </p:spPr>
      </p:pic>
    </p:spTree>
    <p:extLst>
      <p:ext uri="{BB962C8B-B14F-4D97-AF65-F5344CB8AC3E}">
        <p14:creationId xmlns:p14="http://schemas.microsoft.com/office/powerpoint/2010/main" val="398163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BCCC8-1D07-9BBA-4D2A-535EB61C5818}"/>
            </a:ext>
          </a:extLst>
        </p:cNvPr>
        <p:cNvGrpSpPr/>
        <p:nvPr/>
      </p:nvGrpSpPr>
      <p:grpSpPr>
        <a:xfrm>
          <a:off x="0" y="0"/>
          <a:ext cx="0" cy="0"/>
          <a:chOff x="0" y="0"/>
          <a:chExt cx="0" cy="0"/>
        </a:xfrm>
      </p:grpSpPr>
      <p:pic>
        <p:nvPicPr>
          <p:cNvPr id="4" name="Afbeelding 3">
            <a:extLst>
              <a:ext uri="{FF2B5EF4-FFF2-40B4-BE49-F238E27FC236}">
                <a16:creationId xmlns:a16="http://schemas.microsoft.com/office/drawing/2014/main" id="{61DD5C93-D068-629B-637D-77C97B3AC5C8}"/>
              </a:ext>
            </a:extLst>
          </p:cNvPr>
          <p:cNvPicPr>
            <a:picLocks noChangeAspect="1"/>
          </p:cNvPicPr>
          <p:nvPr/>
        </p:nvPicPr>
        <p:blipFill>
          <a:blip r:embed="rId3"/>
          <a:stretch>
            <a:fillRect/>
          </a:stretch>
        </p:blipFill>
        <p:spPr>
          <a:xfrm>
            <a:off x="3354167" y="0"/>
            <a:ext cx="5483665" cy="6858000"/>
          </a:xfrm>
          <a:prstGeom prst="rect">
            <a:avLst/>
          </a:prstGeom>
        </p:spPr>
      </p:pic>
    </p:spTree>
    <p:extLst>
      <p:ext uri="{BB962C8B-B14F-4D97-AF65-F5344CB8AC3E}">
        <p14:creationId xmlns:p14="http://schemas.microsoft.com/office/powerpoint/2010/main" val="785015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8CA66FF-2DF0-EDD0-A934-0C2BE2AEE013}"/>
              </a:ext>
            </a:extLst>
          </p:cNvPr>
          <p:cNvPicPr>
            <a:picLocks noChangeAspect="1"/>
          </p:cNvPicPr>
          <p:nvPr/>
        </p:nvPicPr>
        <p:blipFill>
          <a:blip r:embed="rId2"/>
          <a:stretch>
            <a:fillRect/>
          </a:stretch>
        </p:blipFill>
        <p:spPr>
          <a:xfrm>
            <a:off x="191357" y="358723"/>
            <a:ext cx="5630167" cy="5670965"/>
          </a:xfrm>
          <a:prstGeom prst="rect">
            <a:avLst/>
          </a:prstGeom>
        </p:spPr>
      </p:pic>
      <p:pic>
        <p:nvPicPr>
          <p:cNvPr id="6" name="Afbeelding 5">
            <a:extLst>
              <a:ext uri="{FF2B5EF4-FFF2-40B4-BE49-F238E27FC236}">
                <a16:creationId xmlns:a16="http://schemas.microsoft.com/office/drawing/2014/main" id="{8ECD68A9-5D6A-C89F-F198-E9AF84DB1E18}"/>
              </a:ext>
            </a:extLst>
          </p:cNvPr>
          <p:cNvPicPr>
            <a:picLocks noChangeAspect="1"/>
          </p:cNvPicPr>
          <p:nvPr/>
        </p:nvPicPr>
        <p:blipFill>
          <a:blip r:embed="rId3"/>
          <a:stretch>
            <a:fillRect/>
          </a:stretch>
        </p:blipFill>
        <p:spPr>
          <a:xfrm>
            <a:off x="6315076" y="358723"/>
            <a:ext cx="5630167" cy="4157662"/>
          </a:xfrm>
          <a:prstGeom prst="rect">
            <a:avLst/>
          </a:prstGeom>
        </p:spPr>
      </p:pic>
    </p:spTree>
    <p:extLst>
      <p:ext uri="{BB962C8B-B14F-4D97-AF65-F5344CB8AC3E}">
        <p14:creationId xmlns:p14="http://schemas.microsoft.com/office/powerpoint/2010/main" val="3718412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333" y="599678"/>
            <a:ext cx="8989255" cy="857250"/>
          </a:xfrm>
        </p:spPr>
        <p:txBody>
          <a:bodyPr>
            <a:normAutofit/>
          </a:bodyPr>
          <a:lstStyle/>
          <a:p>
            <a:pPr algn="l"/>
            <a:r>
              <a:rPr lang="nl-NL" dirty="0">
                <a:solidFill>
                  <a:srgbClr val="66AB38"/>
                </a:solidFill>
                <a:latin typeface="Arial Rounded MT Bold" panose="020F0704030504030204" pitchFamily="34" charset="0"/>
              </a:rPr>
              <a:t>3 typen leerlijnen</a:t>
            </a:r>
            <a:endParaRPr lang="nl-NL" dirty="0">
              <a:solidFill>
                <a:srgbClr val="66AB38"/>
              </a:solidFill>
            </a:endParaRPr>
          </a:p>
        </p:txBody>
      </p:sp>
      <p:sp>
        <p:nvSpPr>
          <p:cNvPr id="5" name="Tijdelijke aanduiding voor inhoud 2">
            <a:extLst>
              <a:ext uri="{FF2B5EF4-FFF2-40B4-BE49-F238E27FC236}">
                <a16:creationId xmlns:a16="http://schemas.microsoft.com/office/drawing/2014/main" id="{5B17A7A7-55F1-4070-9E55-D087C650088E}"/>
              </a:ext>
            </a:extLst>
          </p:cNvPr>
          <p:cNvSpPr>
            <a:spLocks noGrp="1"/>
          </p:cNvSpPr>
          <p:nvPr>
            <p:ph idx="1"/>
          </p:nvPr>
        </p:nvSpPr>
        <p:spPr>
          <a:xfrm>
            <a:off x="701449" y="2193695"/>
            <a:ext cx="6322204" cy="1762080"/>
          </a:xfrm>
          <a:noFill/>
        </p:spPr>
        <p:txBody>
          <a:bodyPr>
            <a:normAutofit/>
          </a:bodyPr>
          <a:lstStyle/>
          <a:p>
            <a:r>
              <a:rPr lang="nl-NL" dirty="0">
                <a:solidFill>
                  <a:srgbClr val="0456A2"/>
                </a:solidFill>
              </a:rPr>
              <a:t>Volgordelijke leerlijn (rekenen, spelling?)</a:t>
            </a:r>
          </a:p>
          <a:p>
            <a:r>
              <a:rPr lang="nl-NL" dirty="0">
                <a:solidFill>
                  <a:srgbClr val="0456A2"/>
                </a:solidFill>
              </a:rPr>
              <a:t>Concentrische leerlijn (taal)</a:t>
            </a:r>
          </a:p>
          <a:p>
            <a:r>
              <a:rPr lang="nl-NL" dirty="0">
                <a:solidFill>
                  <a:srgbClr val="0456A2"/>
                </a:solidFill>
              </a:rPr>
              <a:t>Kennisleerlijn (WO en andere vakken)</a:t>
            </a:r>
          </a:p>
          <a:p>
            <a:pPr lvl="1"/>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24F287F2-840D-45B4-BCBD-30A45E4763A0}"/>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3" name="Diagram 2">
            <a:extLst>
              <a:ext uri="{FF2B5EF4-FFF2-40B4-BE49-F238E27FC236}">
                <a16:creationId xmlns:a16="http://schemas.microsoft.com/office/drawing/2014/main" id="{B085EA59-BB10-9369-C4C6-CF7343DA80FE}"/>
              </a:ext>
            </a:extLst>
          </p:cNvPr>
          <p:cNvGraphicFramePr/>
          <p:nvPr/>
        </p:nvGraphicFramePr>
        <p:xfrm>
          <a:off x="6769652" y="1025681"/>
          <a:ext cx="3253408" cy="7885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4" name="Diagram 3">
            <a:extLst>
              <a:ext uri="{FF2B5EF4-FFF2-40B4-BE49-F238E27FC236}">
                <a16:creationId xmlns:a16="http://schemas.microsoft.com/office/drawing/2014/main" id="{7F140FBB-ECFA-D823-B2B0-357CEA6234BA}"/>
              </a:ext>
            </a:extLst>
          </p:cNvPr>
          <p:cNvGraphicFramePr/>
          <p:nvPr/>
        </p:nvGraphicFramePr>
        <p:xfrm>
          <a:off x="7999847" y="1716158"/>
          <a:ext cx="2051927" cy="184205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8" name="Diagram 7">
            <a:extLst>
              <a:ext uri="{FF2B5EF4-FFF2-40B4-BE49-F238E27FC236}">
                <a16:creationId xmlns:a16="http://schemas.microsoft.com/office/drawing/2014/main" id="{ED09976A-4C6B-B3E9-03B9-F9EA76E029FE}"/>
              </a:ext>
            </a:extLst>
          </p:cNvPr>
          <p:cNvGraphicFramePr/>
          <p:nvPr/>
        </p:nvGraphicFramePr>
        <p:xfrm>
          <a:off x="6769652" y="3558209"/>
          <a:ext cx="2069548" cy="2049516"/>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4230392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68F57BE-887C-469C-B8AF-7270171A7D87}"/>
              </a:ext>
            </a:extLst>
          </p:cNvPr>
          <p:cNvGraphicFramePr/>
          <p:nvPr>
            <p:extLst>
              <p:ext uri="{D42A27DB-BD31-4B8C-83A1-F6EECF244321}">
                <p14:modId xmlns:p14="http://schemas.microsoft.com/office/powerpoint/2010/main" val="3342997386"/>
              </p:ext>
            </p:extLst>
          </p:nvPr>
        </p:nvGraphicFramePr>
        <p:xfrm>
          <a:off x="1470992" y="198783"/>
          <a:ext cx="10018643" cy="5608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Afbeelding 2">
            <a:extLst>
              <a:ext uri="{FF2B5EF4-FFF2-40B4-BE49-F238E27FC236}">
                <a16:creationId xmlns:a16="http://schemas.microsoft.com/office/drawing/2014/main" id="{56716252-832C-464F-89AF-1CA23B2D1389}"/>
              </a:ext>
            </a:extLst>
          </p:cNvPr>
          <p:cNvPicPr>
            <a:picLocks noChangeAspect="1"/>
          </p:cNvPicPr>
          <p:nvPr/>
        </p:nvPicPr>
        <p:blipFill>
          <a:blip r:embed="rId8">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4" name="Tijdelijke aanduiding voor inhoud 5">
            <a:extLst>
              <a:ext uri="{FF2B5EF4-FFF2-40B4-BE49-F238E27FC236}">
                <a16:creationId xmlns:a16="http://schemas.microsoft.com/office/drawing/2014/main" id="{E27F7AD7-4F1B-47C4-8DE0-A66276B12467}"/>
              </a:ext>
            </a:extLst>
          </p:cNvPr>
          <p:cNvSpPr txBox="1">
            <a:spLocks/>
          </p:cNvSpPr>
          <p:nvPr/>
        </p:nvSpPr>
        <p:spPr>
          <a:xfrm>
            <a:off x="122582" y="40830"/>
            <a:ext cx="3919331" cy="160337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rgbClr val="0B5DA7"/>
                </a:solidFill>
              </a:rPr>
              <a:t>Er zijn veel verschillende activiteiten die kunnen helpen om het doel te halen</a:t>
            </a:r>
          </a:p>
          <a:p>
            <a:pPr marL="0" indent="0">
              <a:buFont typeface="Arial" panose="020B0604020202020204" pitchFamily="34" charset="0"/>
              <a:buNone/>
            </a:pPr>
            <a:endParaRPr lang="nl-NL" dirty="0">
              <a:solidFill>
                <a:srgbClr val="0B5DA7"/>
              </a:solidFill>
            </a:endParaRPr>
          </a:p>
        </p:txBody>
      </p:sp>
    </p:spTree>
    <p:extLst>
      <p:ext uri="{BB962C8B-B14F-4D97-AF65-F5344CB8AC3E}">
        <p14:creationId xmlns:p14="http://schemas.microsoft.com/office/powerpoint/2010/main" val="1445881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60068-8C5E-07CB-13F6-88298CEF7E22}"/>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1C11A6A2-33BD-087D-C6C4-99D7C6562DF8}"/>
              </a:ext>
            </a:extLst>
          </p:cNvPr>
          <p:cNvSpPr>
            <a:spLocks noGrp="1"/>
          </p:cNvSpPr>
          <p:nvPr>
            <p:ph type="title"/>
          </p:nvPr>
        </p:nvSpPr>
        <p:spPr/>
        <p:txBody>
          <a:bodyPr/>
          <a:lstStyle/>
          <a:p>
            <a:r>
              <a:rPr lang="nl-NL" dirty="0">
                <a:solidFill>
                  <a:srgbClr val="87B632"/>
                </a:solidFill>
                <a:latin typeface="Arial Rounded MT Bold" panose="020F0704030504030204" pitchFamily="34" charset="0"/>
              </a:rPr>
              <a:t>Hoe bepalen we ons curriculum?</a:t>
            </a:r>
          </a:p>
        </p:txBody>
      </p:sp>
      <p:sp>
        <p:nvSpPr>
          <p:cNvPr id="6" name="Tijdelijke aanduiding voor inhoud 5">
            <a:extLst>
              <a:ext uri="{FF2B5EF4-FFF2-40B4-BE49-F238E27FC236}">
                <a16:creationId xmlns:a16="http://schemas.microsoft.com/office/drawing/2014/main" id="{8F0A023C-EAEC-AD5C-5279-DF04D13E9B3B}"/>
              </a:ext>
            </a:extLst>
          </p:cNvPr>
          <p:cNvSpPr>
            <a:spLocks noGrp="1"/>
          </p:cNvSpPr>
          <p:nvPr>
            <p:ph idx="1"/>
          </p:nvPr>
        </p:nvSpPr>
        <p:spPr/>
        <p:txBody>
          <a:bodyPr/>
          <a:lstStyle/>
          <a:p>
            <a:pPr marL="514350" indent="-514350">
              <a:buFont typeface="+mj-lt"/>
              <a:buAutoNum type="arabicPeriod"/>
            </a:pPr>
            <a:r>
              <a:rPr lang="nl-NL" dirty="0">
                <a:solidFill>
                  <a:srgbClr val="0B5DA7"/>
                </a:solidFill>
              </a:rPr>
              <a:t>Bepalen welke thema’s we willen aanbieden, hoe zetten we Blink in </a:t>
            </a:r>
            <a:r>
              <a:rPr lang="nl-NL" dirty="0" err="1">
                <a:solidFill>
                  <a:srgbClr val="0B5DA7"/>
                </a:solidFill>
              </a:rPr>
              <a:t>etc</a:t>
            </a:r>
            <a:endParaRPr lang="nl-NL" dirty="0">
              <a:solidFill>
                <a:srgbClr val="0B5DA7"/>
              </a:solidFill>
            </a:endParaRPr>
          </a:p>
          <a:p>
            <a:pPr marL="514350" indent="-514350">
              <a:buFont typeface="+mj-lt"/>
              <a:buAutoNum type="arabicPeriod"/>
            </a:pPr>
            <a:r>
              <a:rPr lang="nl-NL" dirty="0">
                <a:solidFill>
                  <a:srgbClr val="0B5DA7"/>
                </a:solidFill>
              </a:rPr>
              <a:t>Verdelen van de doelen over de thema’s </a:t>
            </a:r>
          </a:p>
          <a:p>
            <a:pPr marL="514350" indent="-514350">
              <a:buFont typeface="+mj-lt"/>
              <a:buAutoNum type="arabicPeriod"/>
            </a:pPr>
            <a:r>
              <a:rPr lang="nl-NL" dirty="0">
                <a:solidFill>
                  <a:srgbClr val="0B5DA7"/>
                </a:solidFill>
              </a:rPr>
              <a:t>Reflectie hierop: moeten we bijstellen, klopt het in grote lijnen</a:t>
            </a:r>
          </a:p>
          <a:p>
            <a:pPr marL="514350" indent="-514350">
              <a:buFont typeface="+mj-lt"/>
              <a:buAutoNum type="arabicPeriod"/>
            </a:pPr>
            <a:r>
              <a:rPr lang="nl-NL" dirty="0">
                <a:solidFill>
                  <a:srgbClr val="0B5DA7"/>
                </a:solidFill>
              </a:rPr>
              <a:t>Per thema verder inzoomen op de doelen en het thema inhoudelijk voorbereiden</a:t>
            </a:r>
          </a:p>
        </p:txBody>
      </p:sp>
      <p:pic>
        <p:nvPicPr>
          <p:cNvPr id="7" name="Afbeelding 6">
            <a:extLst>
              <a:ext uri="{FF2B5EF4-FFF2-40B4-BE49-F238E27FC236}">
                <a16:creationId xmlns:a16="http://schemas.microsoft.com/office/drawing/2014/main" id="{6E431E3D-4B45-C84F-3A67-48116999684E}"/>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7ED82D32-D507-9359-1ACF-8A40FB4A7DDB}"/>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313499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2A49F-3C44-341F-C230-2AFBF6623E0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B160A40-311A-6951-FBA2-D31EDA96F015}"/>
              </a:ext>
            </a:extLst>
          </p:cNvPr>
          <p:cNvSpPr>
            <a:spLocks noGrp="1"/>
          </p:cNvSpPr>
          <p:nvPr>
            <p:ph type="title"/>
          </p:nvPr>
        </p:nvSpPr>
        <p:spPr>
          <a:xfrm>
            <a:off x="838201" y="505801"/>
            <a:ext cx="10515600" cy="844697"/>
          </a:xfrm>
        </p:spPr>
        <p:txBody>
          <a:bodyPr>
            <a:normAutofit fontScale="90000"/>
          </a:bodyPr>
          <a:lstStyle/>
          <a:p>
            <a:r>
              <a:rPr lang="nl-NL" sz="3200">
                <a:solidFill>
                  <a:srgbClr val="002060"/>
                </a:solidFill>
                <a:latin typeface="Arial Rounded MT Bold" panose="020F0704030504030204" pitchFamily="34" charset="0"/>
              </a:rPr>
              <a:t>Opdracht 2: </a:t>
            </a:r>
            <a:r>
              <a:rPr lang="nl-NL" sz="3200" dirty="0">
                <a:solidFill>
                  <a:srgbClr val="002060"/>
                </a:solidFill>
                <a:latin typeface="Arial Rounded MT Bold" panose="020F0704030504030204" pitchFamily="34" charset="0"/>
              </a:rPr>
              <a:t>ons curriculum bij thematisch werken</a:t>
            </a:r>
            <a:br>
              <a:rPr lang="nl-NL" sz="3200" dirty="0">
                <a:solidFill>
                  <a:srgbClr val="002060"/>
                </a:solidFill>
                <a:latin typeface="Arial Rounded MT Bold" panose="020F0704030504030204" pitchFamily="34" charset="0"/>
              </a:rPr>
            </a:br>
            <a:endParaRPr lang="nl-NL" sz="3200" dirty="0">
              <a:solidFill>
                <a:srgbClr val="002060"/>
              </a:solidFill>
              <a:latin typeface="Arial Rounded MT Bold" panose="020F0704030504030204" pitchFamily="34" charset="0"/>
            </a:endParaRPr>
          </a:p>
        </p:txBody>
      </p:sp>
      <p:sp>
        <p:nvSpPr>
          <p:cNvPr id="3" name="Tijdelijke aanduiding voor inhoud 2">
            <a:extLst>
              <a:ext uri="{FF2B5EF4-FFF2-40B4-BE49-F238E27FC236}">
                <a16:creationId xmlns:a16="http://schemas.microsoft.com/office/drawing/2014/main" id="{C372B60C-B09E-208D-CA1A-C209E216A36C}"/>
              </a:ext>
            </a:extLst>
          </p:cNvPr>
          <p:cNvSpPr>
            <a:spLocks noGrp="1"/>
          </p:cNvSpPr>
          <p:nvPr>
            <p:ph idx="1"/>
          </p:nvPr>
        </p:nvSpPr>
        <p:spPr>
          <a:xfrm>
            <a:off x="838199" y="1049462"/>
            <a:ext cx="11077135" cy="5196593"/>
          </a:xfrm>
        </p:spPr>
        <p:txBody>
          <a:bodyPr>
            <a:normAutofit fontScale="92500" lnSpcReduction="10000"/>
          </a:bodyPr>
          <a:lstStyle/>
          <a:p>
            <a:pPr marL="0" indent="0">
              <a:buNone/>
            </a:pPr>
            <a:endParaRPr lang="nl-NL" dirty="0">
              <a:solidFill>
                <a:srgbClr val="FF0000"/>
              </a:solidFill>
            </a:endParaRPr>
          </a:p>
          <a:p>
            <a:pPr marL="514350" indent="-514350">
              <a:buAutoNum type="arabicPeriod"/>
            </a:pPr>
            <a:r>
              <a:rPr lang="nl-NL" dirty="0">
                <a:solidFill>
                  <a:srgbClr val="002060"/>
                </a:solidFill>
              </a:rPr>
              <a:t>Leg alle bestaande thema’s op een rij, neem genoeg ruimte</a:t>
            </a:r>
          </a:p>
          <a:p>
            <a:pPr marL="514350" indent="-514350">
              <a:buAutoNum type="arabicPeriod"/>
            </a:pPr>
            <a:r>
              <a:rPr lang="nl-NL" dirty="0">
                <a:solidFill>
                  <a:srgbClr val="002060"/>
                </a:solidFill>
              </a:rPr>
              <a:t>Verdeel de kaarten over de verschillende thema’s: verdeel de vakgebieden </a:t>
            </a:r>
            <a:r>
              <a:rPr lang="nl-NL" i="1" dirty="0">
                <a:solidFill>
                  <a:srgbClr val="002060"/>
                </a:solidFill>
              </a:rPr>
              <a:t>(let op, taal zit hier niet bij, hiervoor kunnen we het leerlijnenboek gebruiken, per leerjaar)</a:t>
            </a:r>
          </a:p>
          <a:p>
            <a:pPr marL="514350" indent="-514350">
              <a:buAutoNum type="arabicPeriod"/>
            </a:pPr>
            <a:r>
              <a:rPr lang="nl-NL" dirty="0">
                <a:solidFill>
                  <a:srgbClr val="002060"/>
                </a:solidFill>
              </a:rPr>
              <a:t>Spreek af wie welk vakgebied verdeelt</a:t>
            </a:r>
          </a:p>
          <a:p>
            <a:pPr marL="514350" indent="-514350">
              <a:buAutoNum type="arabicPeriod"/>
            </a:pPr>
            <a:r>
              <a:rPr lang="nl-NL" dirty="0">
                <a:solidFill>
                  <a:srgbClr val="002060"/>
                </a:solidFill>
              </a:rPr>
              <a:t>Doe dit eerst globaal</a:t>
            </a:r>
          </a:p>
          <a:p>
            <a:pPr marL="514350" indent="-514350">
              <a:buAutoNum type="arabicPeriod"/>
            </a:pPr>
            <a:r>
              <a:rPr lang="nl-NL" dirty="0">
                <a:solidFill>
                  <a:srgbClr val="002060"/>
                </a:solidFill>
              </a:rPr>
              <a:t>Bespreek nu samen welke thema’s meer inhoud nodig hebben en welke te vol zitten</a:t>
            </a:r>
          </a:p>
          <a:p>
            <a:pPr marL="514350" indent="-514350">
              <a:buAutoNum type="arabicPeriod"/>
            </a:pPr>
            <a:r>
              <a:rPr lang="nl-NL" dirty="0">
                <a:solidFill>
                  <a:srgbClr val="002060"/>
                </a:solidFill>
              </a:rPr>
              <a:t>Moeten er thema’s worden aangepast of nieuwe worden toegevoegd?</a:t>
            </a:r>
          </a:p>
          <a:p>
            <a:pPr marL="514350" indent="-514350">
              <a:buAutoNum type="arabicPeriod"/>
            </a:pPr>
            <a:r>
              <a:rPr lang="nl-NL" dirty="0">
                <a:solidFill>
                  <a:srgbClr val="002060"/>
                </a:solidFill>
              </a:rPr>
              <a:t>Bewaar de kaarten per thema, maak hier foto’s van</a:t>
            </a:r>
          </a:p>
          <a:p>
            <a:pPr marL="514350" indent="-514350">
              <a:buAutoNum type="arabicPeriod"/>
            </a:pPr>
            <a:r>
              <a:rPr lang="nl-NL" dirty="0">
                <a:solidFill>
                  <a:srgbClr val="002060"/>
                </a:solidFill>
              </a:rPr>
              <a:t>De inhoudelijke uitwerking volgt later per thema</a:t>
            </a:r>
          </a:p>
          <a:p>
            <a:pPr marL="0" indent="0">
              <a:buNone/>
            </a:pPr>
            <a:endParaRPr lang="nl-NL" dirty="0">
              <a:solidFill>
                <a:srgbClr val="002060"/>
              </a:solidFill>
            </a:endParaRPr>
          </a:p>
          <a:p>
            <a:pPr marL="0" indent="0">
              <a:buNone/>
            </a:pPr>
            <a:endParaRPr lang="nl-NL" dirty="0">
              <a:solidFill>
                <a:srgbClr val="002060"/>
              </a:solidFill>
            </a:endParaRPr>
          </a:p>
          <a:p>
            <a:pPr marL="0" indent="0">
              <a:buNone/>
            </a:pPr>
            <a:endParaRPr lang="nl-NL" dirty="0">
              <a:solidFill>
                <a:srgbClr val="002060"/>
              </a:solidFill>
              <a:highlight>
                <a:srgbClr val="FFFF00"/>
              </a:highlight>
            </a:endParaRPr>
          </a:p>
          <a:p>
            <a:endParaRPr lang="nl-NL" dirty="0">
              <a:solidFill>
                <a:srgbClr val="FF0000"/>
              </a:solidFill>
            </a:endParaRPr>
          </a:p>
          <a:p>
            <a:pPr marL="0" indent="0">
              <a:buNone/>
            </a:pPr>
            <a:endParaRPr lang="nl-NL" dirty="0">
              <a:solidFill>
                <a:srgbClr val="FF0000"/>
              </a:solidFill>
            </a:endParaRPr>
          </a:p>
        </p:txBody>
      </p:sp>
    </p:spTree>
    <p:extLst>
      <p:ext uri="{BB962C8B-B14F-4D97-AF65-F5344CB8AC3E}">
        <p14:creationId xmlns:p14="http://schemas.microsoft.com/office/powerpoint/2010/main" val="3376352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88741" y="127326"/>
            <a:ext cx="10515600" cy="1325563"/>
          </a:xfrm>
        </p:spPr>
        <p:txBody>
          <a:bodyPr/>
          <a:lstStyle/>
          <a:p>
            <a:r>
              <a:rPr lang="nl-NL" dirty="0">
                <a:solidFill>
                  <a:srgbClr val="0456A2"/>
                </a:solidFill>
                <a:latin typeface="Arial Rounded MT Bold" panose="020F0704030504030204" pitchFamily="34" charset="0"/>
              </a:rPr>
              <a:t>Even voorstellen</a:t>
            </a:r>
          </a:p>
        </p:txBody>
      </p:sp>
      <p:sp>
        <p:nvSpPr>
          <p:cNvPr id="7" name="Tijdelijke aanduiding voor inhoud 5">
            <a:extLst>
              <a:ext uri="{FF2B5EF4-FFF2-40B4-BE49-F238E27FC236}">
                <a16:creationId xmlns:a16="http://schemas.microsoft.com/office/drawing/2014/main" id="{D2F35843-2957-4F57-8919-A54EC2C1F8D5}"/>
              </a:ext>
            </a:extLst>
          </p:cNvPr>
          <p:cNvSpPr txBox="1">
            <a:spLocks/>
          </p:cNvSpPr>
          <p:nvPr/>
        </p:nvSpPr>
        <p:spPr>
          <a:xfrm>
            <a:off x="531636" y="1168087"/>
            <a:ext cx="3614530" cy="56022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000" dirty="0">
                <a:solidFill>
                  <a:srgbClr val="0B5DA7"/>
                </a:solidFill>
              </a:rPr>
              <a:t>Maarten van der Steeg</a:t>
            </a:r>
          </a:p>
          <a:p>
            <a:pPr marL="0" indent="0">
              <a:buFont typeface="Arial" panose="020B0604020202020204" pitchFamily="34" charset="0"/>
              <a:buNone/>
            </a:pPr>
            <a:endParaRPr lang="nl-NL" dirty="0">
              <a:solidFill>
                <a:srgbClr val="0B5DA7"/>
              </a:solidFill>
            </a:endParaRPr>
          </a:p>
        </p:txBody>
      </p:sp>
      <p:pic>
        <p:nvPicPr>
          <p:cNvPr id="24" name="Afbeelding 23">
            <a:extLst>
              <a:ext uri="{FF2B5EF4-FFF2-40B4-BE49-F238E27FC236}">
                <a16:creationId xmlns:a16="http://schemas.microsoft.com/office/drawing/2014/main" id="{3532F22C-2F8B-4596-8570-3A6473462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4177247"/>
            <a:ext cx="2710839" cy="1369250"/>
          </a:xfrm>
          <a:prstGeom prst="rect">
            <a:avLst/>
          </a:prstGeom>
        </p:spPr>
      </p:pic>
      <p:pic>
        <p:nvPicPr>
          <p:cNvPr id="17" name="Afbeelding 16">
            <a:extLst>
              <a:ext uri="{FF2B5EF4-FFF2-40B4-BE49-F238E27FC236}">
                <a16:creationId xmlns:a16="http://schemas.microsoft.com/office/drawing/2014/main" id="{7979B36D-E38E-4027-816F-FBB39AB8480D}"/>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9" name="Afbeelding 8">
            <a:extLst>
              <a:ext uri="{FF2B5EF4-FFF2-40B4-BE49-F238E27FC236}">
                <a16:creationId xmlns:a16="http://schemas.microsoft.com/office/drawing/2014/main" id="{7ABA8987-C136-807B-A636-B79DB652558B}"/>
              </a:ext>
            </a:extLst>
          </p:cNvPr>
          <p:cNvPicPr>
            <a:picLocks noChangeAspect="1"/>
          </p:cNvPicPr>
          <p:nvPr/>
        </p:nvPicPr>
        <p:blipFill>
          <a:blip r:embed="rId5"/>
          <a:stretch>
            <a:fillRect/>
          </a:stretch>
        </p:blipFill>
        <p:spPr>
          <a:xfrm>
            <a:off x="6843862" y="4359921"/>
            <a:ext cx="5256698" cy="2370753"/>
          </a:xfrm>
          <a:prstGeom prst="rect">
            <a:avLst/>
          </a:prstGeom>
        </p:spPr>
      </p:pic>
      <p:sp>
        <p:nvSpPr>
          <p:cNvPr id="3" name="AutoShape 2" descr="Klasseplan Logo">
            <a:extLst>
              <a:ext uri="{FF2B5EF4-FFF2-40B4-BE49-F238E27FC236}">
                <a16:creationId xmlns:a16="http://schemas.microsoft.com/office/drawing/2014/main" id="{860465BD-EA6D-BD1D-B18B-D3E043EAAC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 name="Afbeelding 9">
            <a:extLst>
              <a:ext uri="{FF2B5EF4-FFF2-40B4-BE49-F238E27FC236}">
                <a16:creationId xmlns:a16="http://schemas.microsoft.com/office/drawing/2014/main" id="{13A01A46-0906-99A5-5380-50C293A88613}"/>
              </a:ext>
            </a:extLst>
          </p:cNvPr>
          <p:cNvPicPr>
            <a:picLocks noChangeAspect="1"/>
          </p:cNvPicPr>
          <p:nvPr/>
        </p:nvPicPr>
        <p:blipFill>
          <a:blip r:embed="rId6"/>
          <a:stretch>
            <a:fillRect/>
          </a:stretch>
        </p:blipFill>
        <p:spPr>
          <a:xfrm rot="21369354">
            <a:off x="7743739" y="3752074"/>
            <a:ext cx="2512567" cy="937949"/>
          </a:xfrm>
          <a:prstGeom prst="rect">
            <a:avLst/>
          </a:prstGeom>
        </p:spPr>
      </p:pic>
      <p:pic>
        <p:nvPicPr>
          <p:cNvPr id="8" name="Afbeelding 7">
            <a:extLst>
              <a:ext uri="{FF2B5EF4-FFF2-40B4-BE49-F238E27FC236}">
                <a16:creationId xmlns:a16="http://schemas.microsoft.com/office/drawing/2014/main" id="{CB5DBC97-94AB-EE51-B936-D6CB2B8BEC43}"/>
              </a:ext>
            </a:extLst>
          </p:cNvPr>
          <p:cNvPicPr>
            <a:picLocks noChangeAspect="1"/>
          </p:cNvPicPr>
          <p:nvPr/>
        </p:nvPicPr>
        <p:blipFill>
          <a:blip r:embed="rId7"/>
          <a:stretch>
            <a:fillRect/>
          </a:stretch>
        </p:blipFill>
        <p:spPr>
          <a:xfrm>
            <a:off x="3428083" y="2242258"/>
            <a:ext cx="3058442" cy="3188426"/>
          </a:xfrm>
          <a:prstGeom prst="rect">
            <a:avLst/>
          </a:prstGeom>
        </p:spPr>
      </p:pic>
      <p:pic>
        <p:nvPicPr>
          <p:cNvPr id="11" name="Afbeelding 10">
            <a:extLst>
              <a:ext uri="{FF2B5EF4-FFF2-40B4-BE49-F238E27FC236}">
                <a16:creationId xmlns:a16="http://schemas.microsoft.com/office/drawing/2014/main" id="{3FDE2FCD-E458-E7C6-03C0-E5200FAE2A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906540">
            <a:off x="266139" y="1817396"/>
            <a:ext cx="2443899" cy="1903348"/>
          </a:xfrm>
          <a:prstGeom prst="rect">
            <a:avLst/>
          </a:prstGeom>
        </p:spPr>
      </p:pic>
      <p:pic>
        <p:nvPicPr>
          <p:cNvPr id="13" name="Afbeelding 12">
            <a:extLst>
              <a:ext uri="{FF2B5EF4-FFF2-40B4-BE49-F238E27FC236}">
                <a16:creationId xmlns:a16="http://schemas.microsoft.com/office/drawing/2014/main" id="{B123D46B-D2EF-7C66-620C-E3DE3290231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63191">
            <a:off x="8734523" y="123869"/>
            <a:ext cx="3117071" cy="3917119"/>
          </a:xfrm>
          <a:prstGeom prst="rect">
            <a:avLst/>
          </a:prstGeom>
        </p:spPr>
      </p:pic>
      <p:pic>
        <p:nvPicPr>
          <p:cNvPr id="2" name="Afbeelding 1">
            <a:extLst>
              <a:ext uri="{FF2B5EF4-FFF2-40B4-BE49-F238E27FC236}">
                <a16:creationId xmlns:a16="http://schemas.microsoft.com/office/drawing/2014/main" id="{2EA11A2C-B9C6-482D-974F-24E17822108E}"/>
              </a:ext>
            </a:extLst>
          </p:cNvPr>
          <p:cNvPicPr>
            <a:picLocks noChangeAspect="1"/>
          </p:cNvPicPr>
          <p:nvPr/>
        </p:nvPicPr>
        <p:blipFill>
          <a:blip r:embed="rId10"/>
          <a:stretch>
            <a:fillRect/>
          </a:stretch>
        </p:blipFill>
        <p:spPr>
          <a:xfrm>
            <a:off x="5180822" y="149447"/>
            <a:ext cx="3683120" cy="1095307"/>
          </a:xfrm>
          <a:prstGeom prst="rect">
            <a:avLst/>
          </a:prstGeom>
        </p:spPr>
      </p:pic>
    </p:spTree>
    <p:extLst>
      <p:ext uri="{BB962C8B-B14F-4D97-AF65-F5344CB8AC3E}">
        <p14:creationId xmlns:p14="http://schemas.microsoft.com/office/powerpoint/2010/main" val="2094439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91848" y="2313194"/>
            <a:ext cx="11102008" cy="1325563"/>
          </a:xfrm>
        </p:spPr>
        <p:txBody>
          <a:bodyPr/>
          <a:lstStyle/>
          <a:p>
            <a:r>
              <a:rPr lang="nl-NL" dirty="0">
                <a:solidFill>
                  <a:srgbClr val="002060"/>
                </a:solidFill>
                <a:latin typeface="Arial Rounded MT Bold" panose="020F0704030504030204" pitchFamily="34" charset="0"/>
              </a:rPr>
              <a:t>Plenaire bespreking</a:t>
            </a:r>
          </a:p>
        </p:txBody>
      </p:sp>
    </p:spTree>
    <p:extLst>
      <p:ext uri="{BB962C8B-B14F-4D97-AF65-F5344CB8AC3E}">
        <p14:creationId xmlns:p14="http://schemas.microsoft.com/office/powerpoint/2010/main" val="3479997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ABFAC-F5A1-D2BC-A8F6-64F87D14B1A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C60D0CF-47F3-651E-3DAD-B1FBCC612CB7}"/>
              </a:ext>
            </a:extLst>
          </p:cNvPr>
          <p:cNvSpPr>
            <a:spLocks noGrp="1"/>
          </p:cNvSpPr>
          <p:nvPr>
            <p:ph type="title"/>
          </p:nvPr>
        </p:nvSpPr>
        <p:spPr>
          <a:xfrm>
            <a:off x="838201" y="505801"/>
            <a:ext cx="10515600" cy="844697"/>
          </a:xfrm>
        </p:spPr>
        <p:txBody>
          <a:bodyPr>
            <a:normAutofit fontScale="90000"/>
          </a:bodyPr>
          <a:lstStyle/>
          <a:p>
            <a:r>
              <a:rPr lang="nl-NL" sz="3200" dirty="0">
                <a:solidFill>
                  <a:srgbClr val="002060"/>
                </a:solidFill>
                <a:latin typeface="Arial Rounded MT Bold" panose="020F0704030504030204" pitchFamily="34" charset="0"/>
              </a:rPr>
              <a:t>Opdracht 3: het jaarschema</a:t>
            </a:r>
            <a:br>
              <a:rPr lang="nl-NL" sz="3200" dirty="0">
                <a:solidFill>
                  <a:srgbClr val="002060"/>
                </a:solidFill>
                <a:latin typeface="Arial Rounded MT Bold" panose="020F0704030504030204" pitchFamily="34" charset="0"/>
              </a:rPr>
            </a:br>
            <a:endParaRPr lang="nl-NL" sz="3200" dirty="0">
              <a:solidFill>
                <a:srgbClr val="002060"/>
              </a:solidFill>
              <a:latin typeface="Arial Rounded MT Bold" panose="020F0704030504030204" pitchFamily="34" charset="0"/>
            </a:endParaRPr>
          </a:p>
        </p:txBody>
      </p:sp>
      <p:sp>
        <p:nvSpPr>
          <p:cNvPr id="3" name="Tijdelijke aanduiding voor inhoud 2">
            <a:extLst>
              <a:ext uri="{FF2B5EF4-FFF2-40B4-BE49-F238E27FC236}">
                <a16:creationId xmlns:a16="http://schemas.microsoft.com/office/drawing/2014/main" id="{2BAC43EB-C890-5996-0A1E-A6766151B19A}"/>
              </a:ext>
            </a:extLst>
          </p:cNvPr>
          <p:cNvSpPr>
            <a:spLocks noGrp="1"/>
          </p:cNvSpPr>
          <p:nvPr>
            <p:ph idx="1"/>
          </p:nvPr>
        </p:nvSpPr>
        <p:spPr>
          <a:xfrm>
            <a:off x="838199" y="1049462"/>
            <a:ext cx="11077135" cy="5196593"/>
          </a:xfrm>
        </p:spPr>
        <p:txBody>
          <a:bodyPr>
            <a:normAutofit/>
          </a:bodyPr>
          <a:lstStyle/>
          <a:p>
            <a:pPr marL="0" indent="0">
              <a:buNone/>
            </a:pPr>
            <a:endParaRPr lang="nl-NL" dirty="0">
              <a:solidFill>
                <a:srgbClr val="FF0000"/>
              </a:solidFill>
            </a:endParaRPr>
          </a:p>
          <a:p>
            <a:pPr marL="514350" indent="-514350">
              <a:buAutoNum type="arabicPeriod"/>
            </a:pPr>
            <a:r>
              <a:rPr lang="nl-NL" dirty="0">
                <a:solidFill>
                  <a:srgbClr val="002060"/>
                </a:solidFill>
              </a:rPr>
              <a:t>Bepaal per school welke thema’s in welk leerjaar aan bod komen</a:t>
            </a:r>
          </a:p>
          <a:p>
            <a:pPr marL="514350" indent="-514350">
              <a:buAutoNum type="arabicPeriod"/>
            </a:pPr>
            <a:r>
              <a:rPr lang="nl-NL" dirty="0">
                <a:solidFill>
                  <a:srgbClr val="002060"/>
                </a:solidFill>
              </a:rPr>
              <a:t>Leg dit vast in een jaarschema per groep</a:t>
            </a:r>
          </a:p>
          <a:p>
            <a:pPr marL="0" indent="0">
              <a:buNone/>
            </a:pPr>
            <a:endParaRPr lang="nl-NL" dirty="0">
              <a:solidFill>
                <a:srgbClr val="002060"/>
              </a:solidFill>
            </a:endParaRPr>
          </a:p>
          <a:p>
            <a:pPr marL="0" indent="0">
              <a:buNone/>
            </a:pPr>
            <a:endParaRPr lang="nl-NL" dirty="0">
              <a:solidFill>
                <a:srgbClr val="002060"/>
              </a:solidFill>
            </a:endParaRPr>
          </a:p>
          <a:p>
            <a:pPr marL="0" indent="0">
              <a:buNone/>
            </a:pPr>
            <a:endParaRPr lang="nl-NL" dirty="0">
              <a:solidFill>
                <a:srgbClr val="002060"/>
              </a:solidFill>
              <a:highlight>
                <a:srgbClr val="FFFF00"/>
              </a:highlight>
            </a:endParaRPr>
          </a:p>
          <a:p>
            <a:endParaRPr lang="nl-NL" dirty="0">
              <a:solidFill>
                <a:srgbClr val="FF0000"/>
              </a:solidFill>
            </a:endParaRPr>
          </a:p>
          <a:p>
            <a:pPr marL="0" indent="0">
              <a:buNone/>
            </a:pPr>
            <a:endParaRPr lang="nl-NL" dirty="0">
              <a:solidFill>
                <a:srgbClr val="FF0000"/>
              </a:solidFill>
            </a:endParaRPr>
          </a:p>
        </p:txBody>
      </p:sp>
    </p:spTree>
    <p:extLst>
      <p:ext uri="{BB962C8B-B14F-4D97-AF65-F5344CB8AC3E}">
        <p14:creationId xmlns:p14="http://schemas.microsoft.com/office/powerpoint/2010/main" val="2923091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30D0C6F-2D23-40BB-9345-D0A1F5D018A5}"/>
              </a:ext>
            </a:extLst>
          </p:cNvPr>
          <p:cNvSpPr>
            <a:spLocks noGrp="1"/>
          </p:cNvSpPr>
          <p:nvPr>
            <p:ph idx="1"/>
          </p:nvPr>
        </p:nvSpPr>
        <p:spPr>
          <a:xfrm>
            <a:off x="376742" y="1417034"/>
            <a:ext cx="10515600" cy="4351338"/>
          </a:xfrm>
        </p:spPr>
        <p:txBody>
          <a:bodyPr/>
          <a:lstStyle/>
          <a:p>
            <a:pPr>
              <a:buFontTx/>
              <a:buChar char="-"/>
            </a:pPr>
            <a:r>
              <a:rPr lang="nl-NL" dirty="0">
                <a:solidFill>
                  <a:srgbClr val="0456A2"/>
                </a:solidFill>
              </a:rPr>
              <a:t>Thematisch werken is een boeiende manier om je onderwijs vorm te geven</a:t>
            </a:r>
          </a:p>
          <a:p>
            <a:pPr>
              <a:buFontTx/>
              <a:buChar char="-"/>
            </a:pPr>
            <a:r>
              <a:rPr lang="nl-NL" dirty="0">
                <a:solidFill>
                  <a:srgbClr val="0456A2"/>
                </a:solidFill>
              </a:rPr>
              <a:t>Er zijn veel doelen, je hoeft niet alles aan te bieden, maar denk er wel samen over na, maak bewuste keuzes</a:t>
            </a:r>
          </a:p>
          <a:p>
            <a:pPr>
              <a:buFontTx/>
              <a:buChar char="-"/>
            </a:pPr>
            <a:r>
              <a:rPr lang="nl-NL" dirty="0">
                <a:solidFill>
                  <a:srgbClr val="0456A2"/>
                </a:solidFill>
              </a:rPr>
              <a:t>Wees niet bang om samen </a:t>
            </a:r>
            <a:r>
              <a:rPr lang="nl-NL" b="1" dirty="0">
                <a:solidFill>
                  <a:srgbClr val="0456A2"/>
                </a:solidFill>
              </a:rPr>
              <a:t>als team </a:t>
            </a:r>
            <a:r>
              <a:rPr lang="nl-NL" dirty="0">
                <a:solidFill>
                  <a:srgbClr val="0456A2"/>
                </a:solidFill>
              </a:rPr>
              <a:t>eigen keuzes te maken</a:t>
            </a:r>
          </a:p>
          <a:p>
            <a:pPr>
              <a:buFontTx/>
              <a:buChar char="-"/>
            </a:pPr>
            <a:r>
              <a:rPr lang="nl-NL" dirty="0">
                <a:solidFill>
                  <a:srgbClr val="0456A2"/>
                </a:solidFill>
              </a:rPr>
              <a:t>Er zijn geen vaste oplossingen, ontwikkel een gezamenlijke visie en een gezamenlijke taal over thematisch werken</a:t>
            </a:r>
          </a:p>
          <a:p>
            <a:pPr>
              <a:buFontTx/>
              <a:buChar char="-"/>
            </a:pPr>
            <a:r>
              <a:rPr lang="nl-NL" dirty="0">
                <a:solidFill>
                  <a:srgbClr val="0456A2"/>
                </a:solidFill>
              </a:rPr>
              <a:t>Volgende keer: hoe richten we een thema in</a:t>
            </a:r>
          </a:p>
          <a:p>
            <a:pPr>
              <a:buFontTx/>
              <a:buChar char="-"/>
            </a:pPr>
            <a:endParaRPr lang="nl-NL" dirty="0">
              <a:solidFill>
                <a:srgbClr val="0456A2"/>
              </a:solidFill>
            </a:endParaRPr>
          </a:p>
          <a:p>
            <a:pPr>
              <a:buFontTx/>
              <a:buChar char="-"/>
            </a:pPr>
            <a:endParaRPr lang="nl-NL" dirty="0">
              <a:solidFill>
                <a:srgbClr val="0456A2"/>
              </a:solidFill>
            </a:endParaRPr>
          </a:p>
          <a:p>
            <a:pPr>
              <a:buFontTx/>
              <a:buChar char="-"/>
            </a:pPr>
            <a:endParaRPr lang="nl-NL" dirty="0">
              <a:solidFill>
                <a:srgbClr val="0456A2"/>
              </a:solidFill>
            </a:endParaRPr>
          </a:p>
          <a:p>
            <a:pPr>
              <a:buNone/>
            </a:pPr>
            <a:endParaRPr lang="nl-NL" dirty="0"/>
          </a:p>
          <a:p>
            <a:pPr marL="0" indent="0">
              <a:buNone/>
            </a:pPr>
            <a:endParaRPr lang="nl-NL" dirty="0"/>
          </a:p>
        </p:txBody>
      </p:sp>
      <p:grpSp>
        <p:nvGrpSpPr>
          <p:cNvPr id="7" name="Groep 6">
            <a:extLst>
              <a:ext uri="{FF2B5EF4-FFF2-40B4-BE49-F238E27FC236}">
                <a16:creationId xmlns:a16="http://schemas.microsoft.com/office/drawing/2014/main" id="{0531808B-E216-4EEF-BD95-214541EB688A}"/>
              </a:ext>
            </a:extLst>
          </p:cNvPr>
          <p:cNvGrpSpPr/>
          <p:nvPr/>
        </p:nvGrpSpPr>
        <p:grpSpPr>
          <a:xfrm>
            <a:off x="171407" y="10885"/>
            <a:ext cx="11820939" cy="708480"/>
            <a:chOff x="811130" y="0"/>
            <a:chExt cx="3982042" cy="708480"/>
          </a:xfrm>
          <a:gradFill>
            <a:gsLst>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8" name="Rechthoek: afgeronde hoeken 7">
              <a:extLst>
                <a:ext uri="{FF2B5EF4-FFF2-40B4-BE49-F238E27FC236}">
                  <a16:creationId xmlns:a16="http://schemas.microsoft.com/office/drawing/2014/main" id="{B9EB50BB-B758-42B5-9625-89C2A971530D}"/>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Rechthoek: afgeronde hoeken 4">
              <a:extLst>
                <a:ext uri="{FF2B5EF4-FFF2-40B4-BE49-F238E27FC236}">
                  <a16:creationId xmlns:a16="http://schemas.microsoft.com/office/drawing/2014/main" id="{0FD80546-5ABE-4C16-9D7A-AF113D4DC07C}"/>
                </a:ext>
              </a:extLst>
            </p:cNvPr>
            <p:cNvSpPr txBox="1"/>
            <p:nvPr/>
          </p:nvSpPr>
          <p:spPr>
            <a:xfrm>
              <a:off x="880300" y="34585"/>
              <a:ext cx="3912872"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dirty="0"/>
                <a:t>Samenvatting en conclusie</a:t>
              </a:r>
              <a:endParaRPr lang="nl-NL" sz="2400" b="1" kern="1200" dirty="0"/>
            </a:p>
          </p:txBody>
        </p:sp>
      </p:grpSp>
      <p:pic>
        <p:nvPicPr>
          <p:cNvPr id="6" name="Afbeelding 5">
            <a:extLst>
              <a:ext uri="{FF2B5EF4-FFF2-40B4-BE49-F238E27FC236}">
                <a16:creationId xmlns:a16="http://schemas.microsoft.com/office/drawing/2014/main" id="{393D3D30-C95F-4FFE-A714-A2BB2E3A844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878818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5">
            <a:extLst>
              <a:ext uri="{FF2B5EF4-FFF2-40B4-BE49-F238E27FC236}">
                <a16:creationId xmlns:a16="http://schemas.microsoft.com/office/drawing/2014/main" id="{D2F35843-2957-4F57-8919-A54EC2C1F8D5}"/>
              </a:ext>
            </a:extLst>
          </p:cNvPr>
          <p:cNvSpPr txBox="1">
            <a:spLocks/>
          </p:cNvSpPr>
          <p:nvPr/>
        </p:nvSpPr>
        <p:spPr>
          <a:xfrm>
            <a:off x="858218" y="2220074"/>
            <a:ext cx="5410060" cy="241785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000" dirty="0">
                <a:solidFill>
                  <a:srgbClr val="0B5DA7"/>
                </a:solidFill>
              </a:rPr>
              <a:t>Maarten van der Steeg</a:t>
            </a:r>
          </a:p>
          <a:p>
            <a:pPr marL="0" indent="0">
              <a:buFont typeface="Arial" panose="020B0604020202020204" pitchFamily="34" charset="0"/>
              <a:buNone/>
            </a:pPr>
            <a:r>
              <a:rPr lang="nl-NL" sz="3000" dirty="0">
                <a:solidFill>
                  <a:srgbClr val="0B5DA7"/>
                </a:solidFill>
              </a:rPr>
              <a:t>06-13027919</a:t>
            </a:r>
          </a:p>
          <a:p>
            <a:pPr marL="0" indent="0">
              <a:buFont typeface="Arial" panose="020B0604020202020204" pitchFamily="34" charset="0"/>
              <a:buNone/>
            </a:pPr>
            <a:r>
              <a:rPr lang="nl-NL" sz="3000" dirty="0">
                <a:solidFill>
                  <a:srgbClr val="0B5DA7"/>
                </a:solidFill>
              </a:rPr>
              <a:t>info@nieuwleren.nl</a:t>
            </a:r>
          </a:p>
          <a:p>
            <a:pPr marL="0" indent="0">
              <a:buFont typeface="Arial" panose="020B0604020202020204" pitchFamily="34" charset="0"/>
              <a:buNone/>
            </a:pPr>
            <a:endParaRPr lang="nl-NL" sz="3000" dirty="0">
              <a:solidFill>
                <a:srgbClr val="0B5DA7"/>
              </a:solidFill>
            </a:endParaRPr>
          </a:p>
          <a:p>
            <a:pPr marL="0" indent="0">
              <a:buFont typeface="Arial" panose="020B0604020202020204" pitchFamily="34" charset="0"/>
              <a:buNone/>
            </a:pPr>
            <a:r>
              <a:rPr lang="nl-NL" sz="3000" dirty="0">
                <a:solidFill>
                  <a:srgbClr val="0B5DA7"/>
                </a:solidFill>
                <a:hlinkClick r:id="rId2"/>
              </a:rPr>
              <a:t>www.nieuwleren.nl</a:t>
            </a:r>
            <a:endParaRPr lang="nl-NL" sz="3000" dirty="0">
              <a:solidFill>
                <a:srgbClr val="0B5DA7"/>
              </a:solidFill>
            </a:endParaRPr>
          </a:p>
          <a:p>
            <a:pPr marL="0" indent="0">
              <a:buFont typeface="Arial" panose="020B0604020202020204" pitchFamily="34" charset="0"/>
              <a:buNone/>
            </a:pPr>
            <a:r>
              <a:rPr lang="nl-NL" sz="3000" dirty="0">
                <a:solidFill>
                  <a:srgbClr val="0B5DA7"/>
                </a:solidFill>
                <a:hlinkClick r:id="rId3"/>
              </a:rPr>
              <a:t>www.leerlijnen.nl</a:t>
            </a:r>
            <a:endParaRPr lang="nl-NL" sz="3000" dirty="0">
              <a:solidFill>
                <a:srgbClr val="0B5DA7"/>
              </a:solidFill>
            </a:endParaRPr>
          </a:p>
          <a:p>
            <a:pPr marL="0" indent="0">
              <a:buFont typeface="Arial" panose="020B0604020202020204" pitchFamily="34" charset="0"/>
              <a:buNone/>
            </a:pPr>
            <a:endParaRPr lang="nl-NL" sz="3000" dirty="0">
              <a:solidFill>
                <a:srgbClr val="0B5DA7"/>
              </a:solidFill>
            </a:endParaRPr>
          </a:p>
          <a:p>
            <a:pPr marL="0" indent="0">
              <a:buFont typeface="Arial" panose="020B0604020202020204" pitchFamily="34" charset="0"/>
              <a:buNone/>
            </a:pPr>
            <a:endParaRPr lang="nl-NL" dirty="0">
              <a:solidFill>
                <a:srgbClr val="0B5DA7"/>
              </a:solidFill>
            </a:endParaRPr>
          </a:p>
        </p:txBody>
      </p:sp>
      <p:pic>
        <p:nvPicPr>
          <p:cNvPr id="2" name="Afbeelding 1">
            <a:extLst>
              <a:ext uri="{FF2B5EF4-FFF2-40B4-BE49-F238E27FC236}">
                <a16:creationId xmlns:a16="http://schemas.microsoft.com/office/drawing/2014/main" id="{2EA11A2C-B9C6-482D-974F-24E17822108E}"/>
              </a:ext>
            </a:extLst>
          </p:cNvPr>
          <p:cNvPicPr>
            <a:picLocks noChangeAspect="1"/>
          </p:cNvPicPr>
          <p:nvPr/>
        </p:nvPicPr>
        <p:blipFill>
          <a:blip r:embed="rId4"/>
          <a:stretch>
            <a:fillRect/>
          </a:stretch>
        </p:blipFill>
        <p:spPr>
          <a:xfrm>
            <a:off x="858218" y="205840"/>
            <a:ext cx="3683120" cy="1095307"/>
          </a:xfrm>
          <a:prstGeom prst="rect">
            <a:avLst/>
          </a:prstGeom>
        </p:spPr>
      </p:pic>
      <p:pic>
        <p:nvPicPr>
          <p:cNvPr id="15" name="Afbeelding 14">
            <a:extLst>
              <a:ext uri="{FF2B5EF4-FFF2-40B4-BE49-F238E27FC236}">
                <a16:creationId xmlns:a16="http://schemas.microsoft.com/office/drawing/2014/main" id="{0E7EBB75-AA52-43C5-8E22-815EA316A25B}"/>
              </a:ext>
            </a:extLst>
          </p:cNvPr>
          <p:cNvPicPr>
            <a:picLocks noChangeAspect="1"/>
          </p:cNvPicPr>
          <p:nvPr/>
        </p:nvPicPr>
        <p:blipFill>
          <a:blip r:embed="rId5"/>
          <a:stretch>
            <a:fillRect/>
          </a:stretch>
        </p:blipFill>
        <p:spPr>
          <a:xfrm>
            <a:off x="9850646" y="0"/>
            <a:ext cx="2102815" cy="753495"/>
          </a:xfrm>
          <a:prstGeom prst="rect">
            <a:avLst/>
          </a:prstGeom>
        </p:spPr>
      </p:pic>
      <p:pic>
        <p:nvPicPr>
          <p:cNvPr id="17" name="Afbeelding 16">
            <a:extLst>
              <a:ext uri="{FF2B5EF4-FFF2-40B4-BE49-F238E27FC236}">
                <a16:creationId xmlns:a16="http://schemas.microsoft.com/office/drawing/2014/main" id="{7979B36D-E38E-4027-816F-FBB39AB8480D}"/>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5" name="Afbeelding 4">
            <a:extLst>
              <a:ext uri="{FF2B5EF4-FFF2-40B4-BE49-F238E27FC236}">
                <a16:creationId xmlns:a16="http://schemas.microsoft.com/office/drawing/2014/main" id="{0B10B2C5-0773-4E9C-8A0B-898316A108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44363">
            <a:off x="6741293" y="1349175"/>
            <a:ext cx="3309405" cy="4159648"/>
          </a:xfrm>
          <a:prstGeom prst="rect">
            <a:avLst/>
          </a:prstGeom>
        </p:spPr>
      </p:pic>
    </p:spTree>
    <p:extLst>
      <p:ext uri="{BB962C8B-B14F-4D97-AF65-F5344CB8AC3E}">
        <p14:creationId xmlns:p14="http://schemas.microsoft.com/office/powerpoint/2010/main" val="3979979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34614" y="211653"/>
            <a:ext cx="11722797" cy="613649"/>
          </a:xfrm>
        </p:spPr>
        <p:txBody>
          <a:bodyPr>
            <a:normAutofit fontScale="90000"/>
          </a:bodyPr>
          <a:lstStyle/>
          <a:p>
            <a:r>
              <a:rPr lang="nl-NL" sz="4000" dirty="0">
                <a:solidFill>
                  <a:srgbClr val="00BFFE"/>
                </a:solidFill>
                <a:latin typeface="Arial Rounded MT Bold" panose="020F0704030504030204" pitchFamily="34" charset="0"/>
              </a:rPr>
              <a:t>Studiemiddag thematisch werken</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graphicFrame>
        <p:nvGraphicFramePr>
          <p:cNvPr id="6" name="Tijdelijke aanduiding voor inhoud 3">
            <a:extLst>
              <a:ext uri="{FF2B5EF4-FFF2-40B4-BE49-F238E27FC236}">
                <a16:creationId xmlns:a16="http://schemas.microsoft.com/office/drawing/2014/main" id="{DAF2A2E4-FC08-4787-9A29-AF54AED90BFC}"/>
              </a:ext>
            </a:extLst>
          </p:cNvPr>
          <p:cNvGraphicFramePr>
            <a:graphicFrameLocks/>
          </p:cNvGraphicFramePr>
          <p:nvPr>
            <p:extLst>
              <p:ext uri="{D42A27DB-BD31-4B8C-83A1-F6EECF244321}">
                <p14:modId xmlns:p14="http://schemas.microsoft.com/office/powerpoint/2010/main" val="3017343837"/>
              </p:ext>
            </p:extLst>
          </p:nvPr>
        </p:nvGraphicFramePr>
        <p:xfrm>
          <a:off x="1364974" y="1410622"/>
          <a:ext cx="8625499" cy="2785845"/>
        </p:xfrm>
        <a:graphic>
          <a:graphicData uri="http://schemas.openxmlformats.org/drawingml/2006/table">
            <a:tbl>
              <a:tblPr firstRow="1" bandRow="1">
                <a:tableStyleId>{5C22544A-7EE6-4342-B048-85BDC9FD1C3A}</a:tableStyleId>
              </a:tblPr>
              <a:tblGrid>
                <a:gridCol w="933022">
                  <a:extLst>
                    <a:ext uri="{9D8B030D-6E8A-4147-A177-3AD203B41FA5}">
                      <a16:colId xmlns:a16="http://schemas.microsoft.com/office/drawing/2014/main" val="3406897326"/>
                    </a:ext>
                  </a:extLst>
                </a:gridCol>
                <a:gridCol w="7692477">
                  <a:extLst>
                    <a:ext uri="{9D8B030D-6E8A-4147-A177-3AD203B41FA5}">
                      <a16:colId xmlns:a16="http://schemas.microsoft.com/office/drawing/2014/main" val="930306543"/>
                    </a:ext>
                  </a:extLst>
                </a:gridCol>
              </a:tblGrid>
              <a:tr h="442932">
                <a:tc>
                  <a:txBody>
                    <a:bodyPr/>
                    <a:lstStyle/>
                    <a:p>
                      <a:r>
                        <a:rPr lang="nl-NL" sz="2400" b="1" dirty="0">
                          <a:solidFill>
                            <a:srgbClr val="002060"/>
                          </a:solidFill>
                        </a:rPr>
                        <a:t>14:30</a:t>
                      </a: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Thematisch werken, achtergronden en visie</a:t>
                      </a:r>
                    </a:p>
                  </a:txBody>
                  <a:tcPr>
                    <a:solidFill>
                      <a:srgbClr val="FFFF00"/>
                    </a:solidFill>
                  </a:tcPr>
                </a:tc>
                <a:extLst>
                  <a:ext uri="{0D108BD9-81ED-4DB2-BD59-A6C34878D82A}">
                    <a16:rowId xmlns:a16="http://schemas.microsoft.com/office/drawing/2014/main" val="3193938193"/>
                  </a:ext>
                </a:extLst>
              </a:tr>
              <a:tr h="465729">
                <a:tc>
                  <a:txBody>
                    <a:bodyPr/>
                    <a:lstStyle/>
                    <a:p>
                      <a:endParaRPr lang="nl-NL" sz="2400" dirty="0">
                        <a:solidFill>
                          <a:srgbClr val="002060"/>
                        </a:solidFill>
                      </a:endParaRPr>
                    </a:p>
                  </a:txBody>
                  <a:tcPr>
                    <a:solidFill>
                      <a:srgbClr val="FFFF00"/>
                    </a:solidFill>
                  </a:tcPr>
                </a:tc>
                <a:tc>
                  <a:txBody>
                    <a:bodyPr/>
                    <a:lstStyle/>
                    <a:p>
                      <a:r>
                        <a:rPr lang="nl-NL" sz="2400" dirty="0">
                          <a:solidFill>
                            <a:srgbClr val="002060"/>
                          </a:solidFill>
                        </a:rPr>
                        <a:t>Opdracht 1: begin maken met formuleren visie</a:t>
                      </a:r>
                    </a:p>
                  </a:txBody>
                  <a:tcPr>
                    <a:solidFill>
                      <a:srgbClr val="FFFF00"/>
                    </a:solidFill>
                  </a:tcPr>
                </a:tc>
                <a:extLst>
                  <a:ext uri="{0D108BD9-81ED-4DB2-BD59-A6C34878D82A}">
                    <a16:rowId xmlns:a16="http://schemas.microsoft.com/office/drawing/2014/main" val="4241940193"/>
                  </a:ext>
                </a:extLst>
              </a:tr>
              <a:tr h="465729">
                <a:tc>
                  <a:txBody>
                    <a:bodyPr/>
                    <a:lstStyle/>
                    <a:p>
                      <a:r>
                        <a:rPr lang="nl-NL" sz="2400" b="1" dirty="0">
                          <a:solidFill>
                            <a:srgbClr val="002060"/>
                          </a:solidFill>
                        </a:rPr>
                        <a:t>15:30</a:t>
                      </a: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Het curriculum bij thematisch werken</a:t>
                      </a:r>
                    </a:p>
                  </a:txBody>
                  <a:tcPr>
                    <a:solidFill>
                      <a:srgbClr val="00B0F0"/>
                    </a:solidFill>
                  </a:tcPr>
                </a:tc>
                <a:extLst>
                  <a:ext uri="{0D108BD9-81ED-4DB2-BD59-A6C34878D82A}">
                    <a16:rowId xmlns:a16="http://schemas.microsoft.com/office/drawing/2014/main" val="3068714097"/>
                  </a:ext>
                </a:extLst>
              </a:tr>
              <a:tr h="465729">
                <a:tc>
                  <a:txBody>
                    <a:bodyPr/>
                    <a:lstStyle/>
                    <a:p>
                      <a:endParaRPr lang="nl-NL" sz="2400" b="1" dirty="0">
                        <a:solidFill>
                          <a:srgbClr val="002060"/>
                        </a:solidFill>
                      </a:endParaRP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Opdracht 2:  welke doelen bij welk thema</a:t>
                      </a:r>
                    </a:p>
                  </a:txBody>
                  <a:tcPr>
                    <a:solidFill>
                      <a:srgbClr val="00B0F0"/>
                    </a:solidFill>
                  </a:tcPr>
                </a:tc>
                <a:extLst>
                  <a:ext uri="{0D108BD9-81ED-4DB2-BD59-A6C34878D82A}">
                    <a16:rowId xmlns:a16="http://schemas.microsoft.com/office/drawing/2014/main" val="1112399679"/>
                  </a:ext>
                </a:extLst>
              </a:tr>
              <a:tr h="465729">
                <a:tc>
                  <a:txBody>
                    <a:bodyPr/>
                    <a:lstStyle/>
                    <a:p>
                      <a:endParaRPr lang="nl-NL" sz="2400" b="1" dirty="0">
                        <a:solidFill>
                          <a:srgbClr val="002060"/>
                        </a:solidFill>
                      </a:endParaRP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Opdracht 3:  begin maken met een jaarschema</a:t>
                      </a:r>
                    </a:p>
                  </a:txBody>
                  <a:tcPr>
                    <a:solidFill>
                      <a:srgbClr val="00B0F0"/>
                    </a:solidFill>
                  </a:tcPr>
                </a:tc>
                <a:extLst>
                  <a:ext uri="{0D108BD9-81ED-4DB2-BD59-A6C34878D82A}">
                    <a16:rowId xmlns:a16="http://schemas.microsoft.com/office/drawing/2014/main" val="3881779011"/>
                  </a:ext>
                </a:extLst>
              </a:tr>
              <a:tr h="465729">
                <a:tc>
                  <a:txBody>
                    <a:bodyPr/>
                    <a:lstStyle/>
                    <a:p>
                      <a:r>
                        <a:rPr lang="nl-NL" sz="2400" b="1" dirty="0">
                          <a:solidFill>
                            <a:srgbClr val="002060"/>
                          </a:solidFill>
                        </a:rPr>
                        <a:t>16:15</a:t>
                      </a:r>
                    </a:p>
                  </a:txBody>
                  <a:tcPr/>
                </a:tc>
                <a:tc>
                  <a:txBody>
                    <a:bodyPr/>
                    <a:lstStyle/>
                    <a:p>
                      <a:r>
                        <a:rPr lang="nl-NL" sz="2400" dirty="0">
                          <a:solidFill>
                            <a:srgbClr val="002060"/>
                          </a:solidFill>
                        </a:rPr>
                        <a:t>Plenaire afronding, bespreken vervolgstappen</a:t>
                      </a:r>
                    </a:p>
                  </a:txBody>
                  <a:tcPr/>
                </a:tc>
                <a:extLst>
                  <a:ext uri="{0D108BD9-81ED-4DB2-BD59-A6C34878D82A}">
                    <a16:rowId xmlns:a16="http://schemas.microsoft.com/office/drawing/2014/main" val="2532028202"/>
                  </a:ext>
                </a:extLst>
              </a:tr>
            </a:tbl>
          </a:graphicData>
        </a:graphic>
      </p:graphicFrame>
    </p:spTree>
    <p:extLst>
      <p:ext uri="{BB962C8B-B14F-4D97-AF65-F5344CB8AC3E}">
        <p14:creationId xmlns:p14="http://schemas.microsoft.com/office/powerpoint/2010/main" val="3102426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C6921-19C7-C7AD-057A-774CCA9D244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7EA9ED2C-F426-6E75-5DE8-AB7015B5B58A}"/>
              </a:ext>
            </a:extLst>
          </p:cNvPr>
          <p:cNvSpPr>
            <a:spLocks noGrp="1"/>
          </p:cNvSpPr>
          <p:nvPr>
            <p:ph type="title"/>
          </p:nvPr>
        </p:nvSpPr>
        <p:spPr/>
        <p:txBody>
          <a:bodyPr/>
          <a:lstStyle/>
          <a:p>
            <a:r>
              <a:rPr lang="nl-NL" dirty="0">
                <a:solidFill>
                  <a:srgbClr val="87B632"/>
                </a:solidFill>
                <a:latin typeface="Arial Rounded MT Bold" panose="020F0704030504030204" pitchFamily="34" charset="0"/>
              </a:rPr>
              <a:t>Wat is thematisch werken</a:t>
            </a:r>
          </a:p>
        </p:txBody>
      </p:sp>
      <p:sp>
        <p:nvSpPr>
          <p:cNvPr id="6" name="Tijdelijke aanduiding voor inhoud 5">
            <a:extLst>
              <a:ext uri="{FF2B5EF4-FFF2-40B4-BE49-F238E27FC236}">
                <a16:creationId xmlns:a16="http://schemas.microsoft.com/office/drawing/2014/main" id="{B4C51ED0-96C7-D841-DF70-1AB58BDFC387}"/>
              </a:ext>
            </a:extLst>
          </p:cNvPr>
          <p:cNvSpPr>
            <a:spLocks noGrp="1"/>
          </p:cNvSpPr>
          <p:nvPr>
            <p:ph idx="1"/>
          </p:nvPr>
        </p:nvSpPr>
        <p:spPr/>
        <p:txBody>
          <a:bodyPr/>
          <a:lstStyle/>
          <a:p>
            <a:pPr marL="0" indent="0">
              <a:buNone/>
            </a:pPr>
            <a:r>
              <a:rPr lang="nl-NL" dirty="0">
                <a:solidFill>
                  <a:srgbClr val="0B5DA7"/>
                </a:solidFill>
              </a:rPr>
              <a:t>Thematisch werken is het op een samenhangende manier werken aan meerdere vakgebieden binnen </a:t>
            </a:r>
            <a:r>
              <a:rPr lang="nl-NL">
                <a:solidFill>
                  <a:srgbClr val="0B5DA7"/>
                </a:solidFill>
              </a:rPr>
              <a:t>een thema. </a:t>
            </a:r>
            <a:endParaRPr lang="nl-NL" dirty="0">
              <a:solidFill>
                <a:srgbClr val="0B5DA7"/>
              </a:solidFill>
            </a:endParaRPr>
          </a:p>
          <a:p>
            <a:pPr marL="0" indent="0">
              <a:buNone/>
            </a:pPr>
            <a:r>
              <a:rPr lang="nl-NL" dirty="0">
                <a:solidFill>
                  <a:srgbClr val="0B5DA7"/>
                </a:solidFill>
              </a:rPr>
              <a:t>Thematisch werken gaat uit van het aanbieden van kennis, lezen van teksten en verwerken via </a:t>
            </a:r>
            <a:r>
              <a:rPr lang="nl-NL" dirty="0" err="1">
                <a:solidFill>
                  <a:srgbClr val="0B5DA7"/>
                </a:solidFill>
              </a:rPr>
              <a:t>oa</a:t>
            </a:r>
            <a:r>
              <a:rPr lang="nl-NL" dirty="0">
                <a:solidFill>
                  <a:srgbClr val="0B5DA7"/>
                </a:solidFill>
              </a:rPr>
              <a:t> stelopdrachten binnen een thema om zo in samenhang langere tijd met een onderwerp bezig te kunnen zijn.</a:t>
            </a:r>
          </a:p>
          <a:p>
            <a:pPr marL="0" indent="0">
              <a:buNone/>
            </a:pPr>
            <a:r>
              <a:rPr lang="nl-NL" dirty="0">
                <a:solidFill>
                  <a:srgbClr val="0B5DA7"/>
                </a:solidFill>
              </a:rPr>
              <a:t>Thematisch werken bevordert de betrokkenheid van leerlingen en leerkrachten.</a:t>
            </a:r>
          </a:p>
        </p:txBody>
      </p:sp>
      <p:pic>
        <p:nvPicPr>
          <p:cNvPr id="7" name="Afbeelding 6">
            <a:extLst>
              <a:ext uri="{FF2B5EF4-FFF2-40B4-BE49-F238E27FC236}">
                <a16:creationId xmlns:a16="http://schemas.microsoft.com/office/drawing/2014/main" id="{F25960DA-E949-2884-5EF3-835C6FB1C4C1}"/>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49B1ECAE-3F44-3D67-4A08-C485D568CBE0}"/>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317573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D29F6-6291-7E12-3F81-940A16670F22}"/>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2D5C23C5-CEBC-EDD1-73DB-7209B475DB3B}"/>
              </a:ext>
            </a:extLst>
          </p:cNvPr>
          <p:cNvSpPr>
            <a:spLocks noGrp="1"/>
          </p:cNvSpPr>
          <p:nvPr>
            <p:ph type="title"/>
          </p:nvPr>
        </p:nvSpPr>
        <p:spPr/>
        <p:txBody>
          <a:bodyPr/>
          <a:lstStyle/>
          <a:p>
            <a:r>
              <a:rPr lang="nl-NL" dirty="0">
                <a:solidFill>
                  <a:srgbClr val="87B632"/>
                </a:solidFill>
                <a:latin typeface="Arial Rounded MT Bold" panose="020F0704030504030204" pitchFamily="34" charset="0"/>
              </a:rPr>
              <a:t>Waarom thematisch werken</a:t>
            </a:r>
          </a:p>
        </p:txBody>
      </p:sp>
      <p:sp>
        <p:nvSpPr>
          <p:cNvPr id="6" name="Tijdelijke aanduiding voor inhoud 5">
            <a:extLst>
              <a:ext uri="{FF2B5EF4-FFF2-40B4-BE49-F238E27FC236}">
                <a16:creationId xmlns:a16="http://schemas.microsoft.com/office/drawing/2014/main" id="{D7F2C48C-9992-B58B-3ED8-63B9405B2437}"/>
              </a:ext>
            </a:extLst>
          </p:cNvPr>
          <p:cNvSpPr>
            <a:spLocks noGrp="1"/>
          </p:cNvSpPr>
          <p:nvPr>
            <p:ph idx="1"/>
          </p:nvPr>
        </p:nvSpPr>
        <p:spPr/>
        <p:txBody>
          <a:bodyPr/>
          <a:lstStyle/>
          <a:p>
            <a:pPr marL="0" indent="0">
              <a:buNone/>
            </a:pPr>
            <a:r>
              <a:rPr lang="nl-NL" dirty="0">
                <a:solidFill>
                  <a:srgbClr val="0B5DA7"/>
                </a:solidFill>
              </a:rPr>
              <a:t>Wat maakt dat wij als school kiezen voor thematisch werken, waarom doen wij dit?</a:t>
            </a:r>
          </a:p>
          <a:p>
            <a:pPr marL="0" indent="0">
              <a:buNone/>
            </a:pPr>
            <a:endParaRPr lang="nl-NL" dirty="0">
              <a:solidFill>
                <a:srgbClr val="0B5DA7"/>
              </a:solidFill>
            </a:endParaRPr>
          </a:p>
          <a:p>
            <a:pPr marL="0" indent="0">
              <a:buNone/>
            </a:pPr>
            <a:r>
              <a:rPr lang="nl-NL" dirty="0">
                <a:solidFill>
                  <a:srgbClr val="0B5DA7"/>
                </a:solidFill>
              </a:rPr>
              <a:t>Wat is onze visie op thematisch werken?</a:t>
            </a:r>
          </a:p>
        </p:txBody>
      </p:sp>
      <p:pic>
        <p:nvPicPr>
          <p:cNvPr id="7" name="Afbeelding 6">
            <a:extLst>
              <a:ext uri="{FF2B5EF4-FFF2-40B4-BE49-F238E27FC236}">
                <a16:creationId xmlns:a16="http://schemas.microsoft.com/office/drawing/2014/main" id="{16204CFC-8987-1F12-8858-57694C5F36E7}"/>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4B2D0158-FE22-52BE-9F0D-F28D25443C27}"/>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498084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87D94-A9EB-3069-BEF4-17521F5AD05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01F7915-AC25-C64C-5401-7CCE8BCF29D2}"/>
              </a:ext>
            </a:extLst>
          </p:cNvPr>
          <p:cNvSpPr>
            <a:spLocks noGrp="1"/>
          </p:cNvSpPr>
          <p:nvPr>
            <p:ph type="title"/>
          </p:nvPr>
        </p:nvSpPr>
        <p:spPr>
          <a:xfrm>
            <a:off x="997278" y="625941"/>
            <a:ext cx="9625477" cy="857250"/>
          </a:xfrm>
        </p:spPr>
        <p:txBody>
          <a:bodyPr>
            <a:normAutofit fontScale="90000"/>
          </a:bodyPr>
          <a:lstStyle/>
          <a:p>
            <a:pPr algn="l"/>
            <a:r>
              <a:rPr lang="nl-NL" dirty="0">
                <a:solidFill>
                  <a:srgbClr val="66AB38"/>
                </a:solidFill>
                <a:latin typeface="Arial Rounded MT Bold" panose="020F0704030504030204" pitchFamily="34" charset="0"/>
              </a:rPr>
              <a:t>Visie (voorbeeld Alan Turingschool)</a:t>
            </a:r>
            <a:endParaRPr lang="nl-NL" dirty="0">
              <a:solidFill>
                <a:srgbClr val="66AB38"/>
              </a:solidFill>
            </a:endParaRPr>
          </a:p>
        </p:txBody>
      </p:sp>
      <p:pic>
        <p:nvPicPr>
          <p:cNvPr id="7" name="Afbeelding 6">
            <a:extLst>
              <a:ext uri="{FF2B5EF4-FFF2-40B4-BE49-F238E27FC236}">
                <a16:creationId xmlns:a16="http://schemas.microsoft.com/office/drawing/2014/main" id="{D299E262-87AB-D41D-020B-75D47F1422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700301" y="211525"/>
            <a:ext cx="1219120" cy="828831"/>
          </a:xfrm>
          <a:prstGeom prst="rect">
            <a:avLst/>
          </a:prstGeom>
        </p:spPr>
      </p:pic>
      <p:sp>
        <p:nvSpPr>
          <p:cNvPr id="5" name="Tijdelijke aanduiding voor inhoud 2">
            <a:extLst>
              <a:ext uri="{FF2B5EF4-FFF2-40B4-BE49-F238E27FC236}">
                <a16:creationId xmlns:a16="http://schemas.microsoft.com/office/drawing/2014/main" id="{D93E884E-8750-B6A6-7C27-8A737BA2DE1A}"/>
              </a:ext>
            </a:extLst>
          </p:cNvPr>
          <p:cNvSpPr>
            <a:spLocks noGrp="1"/>
          </p:cNvSpPr>
          <p:nvPr>
            <p:ph idx="1"/>
          </p:nvPr>
        </p:nvSpPr>
        <p:spPr>
          <a:xfrm>
            <a:off x="1165123" y="1705475"/>
            <a:ext cx="9942542" cy="4526584"/>
          </a:xfrm>
          <a:noFill/>
        </p:spPr>
        <p:txBody>
          <a:bodyPr>
            <a:normAutofit/>
          </a:bodyPr>
          <a:lstStyle/>
          <a:p>
            <a:pPr marL="0" indent="0">
              <a:buNone/>
            </a:pPr>
            <a:r>
              <a:rPr lang="nl-NL" i="1" dirty="0">
                <a:solidFill>
                  <a:srgbClr val="0456A2"/>
                </a:solidFill>
              </a:rPr>
              <a:t>Kennis van de wereld, routines, creativiteit, hoge verwachtingen en sociale veiligheid zijn belangrijke kenmerken van de Alan Turingschool. Onze leerlingen krijgen veel kennis aangeboden en leren deze kennis stapsgewijs toe te passen in een context van toenemende complexiteit en zelfstandigheid, met als doel deze ze zich kunnen ontwikkelen tot kritisch denkende burgers. </a:t>
            </a:r>
          </a:p>
        </p:txBody>
      </p:sp>
      <p:pic>
        <p:nvPicPr>
          <p:cNvPr id="6" name="Afbeelding 5">
            <a:extLst>
              <a:ext uri="{FF2B5EF4-FFF2-40B4-BE49-F238E27FC236}">
                <a16:creationId xmlns:a16="http://schemas.microsoft.com/office/drawing/2014/main" id="{B626970D-A01A-9600-1D2E-99DA86962B70}"/>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79927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7235" y="218448"/>
            <a:ext cx="5040091" cy="870630"/>
          </a:xfrm>
        </p:spPr>
        <p:txBody>
          <a:bodyPr>
            <a:normAutofit/>
          </a:bodyPr>
          <a:lstStyle/>
          <a:p>
            <a:pPr algn="l"/>
            <a:r>
              <a:rPr lang="nl-NL" dirty="0">
                <a:solidFill>
                  <a:srgbClr val="66AB38"/>
                </a:solidFill>
                <a:latin typeface="Arial Rounded MT Bold" panose="020F0704030504030204" pitchFamily="34" charset="0"/>
              </a:rPr>
              <a:t>De rol van kennis</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700301" y="211525"/>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1268361" y="1764544"/>
            <a:ext cx="7035902" cy="423363"/>
          </a:xfrm>
          <a:noFill/>
        </p:spPr>
        <p:txBody>
          <a:bodyPr>
            <a:normAutofit fontScale="92500" lnSpcReduction="10000"/>
          </a:bodyPr>
          <a:lstStyle/>
          <a:p>
            <a:pPr marL="0" indent="0">
              <a:buNone/>
            </a:pPr>
            <a:r>
              <a:rPr lang="nl-NL" dirty="0">
                <a:solidFill>
                  <a:srgbClr val="0456A2"/>
                </a:solidFill>
              </a:rPr>
              <a:t>Het delen van kennis vergroot kansengelijkheid</a:t>
            </a:r>
          </a:p>
        </p:txBody>
      </p:sp>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3" name="Tijdelijke aanduiding voor inhoud 2">
            <a:extLst>
              <a:ext uri="{FF2B5EF4-FFF2-40B4-BE49-F238E27FC236}">
                <a16:creationId xmlns:a16="http://schemas.microsoft.com/office/drawing/2014/main" id="{C1284DC2-637A-BFE4-91F4-B6320E3D0257}"/>
              </a:ext>
            </a:extLst>
          </p:cNvPr>
          <p:cNvSpPr txBox="1">
            <a:spLocks/>
          </p:cNvSpPr>
          <p:nvPr/>
        </p:nvSpPr>
        <p:spPr>
          <a:xfrm rot="21130194">
            <a:off x="5520027" y="2679386"/>
            <a:ext cx="7035902" cy="423363"/>
          </a:xfrm>
          <a:prstGeom prst="rect">
            <a:avLst/>
          </a:prstGeom>
          <a:no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rgbClr val="0456A2"/>
                </a:solidFill>
              </a:rPr>
              <a:t>Kerndoelen zijn uitgangspunt, uitgewerkt in leerlijnen</a:t>
            </a:r>
          </a:p>
        </p:txBody>
      </p:sp>
      <p:sp>
        <p:nvSpPr>
          <p:cNvPr id="4" name="Tijdelijke aanduiding voor inhoud 2">
            <a:extLst>
              <a:ext uri="{FF2B5EF4-FFF2-40B4-BE49-F238E27FC236}">
                <a16:creationId xmlns:a16="http://schemas.microsoft.com/office/drawing/2014/main" id="{FC428530-D107-D59E-CC4F-42F90C221810}"/>
              </a:ext>
            </a:extLst>
          </p:cNvPr>
          <p:cNvSpPr txBox="1">
            <a:spLocks/>
          </p:cNvSpPr>
          <p:nvPr/>
        </p:nvSpPr>
        <p:spPr>
          <a:xfrm>
            <a:off x="7366798" y="3941375"/>
            <a:ext cx="3342363" cy="428509"/>
          </a:xfrm>
          <a:prstGeom prst="rect">
            <a:avLst/>
          </a:prstGeom>
          <a:no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rgbClr val="0456A2"/>
                </a:solidFill>
              </a:rPr>
              <a:t>Kennis is klittenband</a:t>
            </a:r>
          </a:p>
        </p:txBody>
      </p:sp>
      <p:sp>
        <p:nvSpPr>
          <p:cNvPr id="8" name="Tijdelijke aanduiding voor inhoud 2">
            <a:extLst>
              <a:ext uri="{FF2B5EF4-FFF2-40B4-BE49-F238E27FC236}">
                <a16:creationId xmlns:a16="http://schemas.microsoft.com/office/drawing/2014/main" id="{29B5EB3A-CED7-FBB9-358B-03DD8D414BE6}"/>
              </a:ext>
            </a:extLst>
          </p:cNvPr>
          <p:cNvSpPr txBox="1">
            <a:spLocks/>
          </p:cNvSpPr>
          <p:nvPr/>
        </p:nvSpPr>
        <p:spPr>
          <a:xfrm>
            <a:off x="718348" y="4840706"/>
            <a:ext cx="4375145" cy="801242"/>
          </a:xfrm>
          <a:prstGeom prst="rect">
            <a:avLst/>
          </a:prstGeom>
          <a:no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rgbClr val="0456A2"/>
                </a:solidFill>
              </a:rPr>
              <a:t>Ons curriculum is uitgewerkt in heldere leerlijnen </a:t>
            </a:r>
          </a:p>
        </p:txBody>
      </p:sp>
      <p:sp>
        <p:nvSpPr>
          <p:cNvPr id="9" name="Tijdelijke aanduiding voor inhoud 2">
            <a:extLst>
              <a:ext uri="{FF2B5EF4-FFF2-40B4-BE49-F238E27FC236}">
                <a16:creationId xmlns:a16="http://schemas.microsoft.com/office/drawing/2014/main" id="{CDA52B7E-6F00-912A-28C1-CA073C97FBE5}"/>
              </a:ext>
            </a:extLst>
          </p:cNvPr>
          <p:cNvSpPr txBox="1">
            <a:spLocks/>
          </p:cNvSpPr>
          <p:nvPr/>
        </p:nvSpPr>
        <p:spPr>
          <a:xfrm>
            <a:off x="525466" y="2604186"/>
            <a:ext cx="4260846" cy="652828"/>
          </a:xfrm>
          <a:prstGeom prst="rect">
            <a:avLst/>
          </a:prstGeom>
          <a:no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rgbClr val="0456A2"/>
                </a:solidFill>
              </a:rPr>
              <a:t>Door kennis kunnen leerlingen verbanden leggen</a:t>
            </a:r>
          </a:p>
        </p:txBody>
      </p:sp>
      <p:sp>
        <p:nvSpPr>
          <p:cNvPr id="10" name="Tijdelijke aanduiding voor inhoud 2">
            <a:extLst>
              <a:ext uri="{FF2B5EF4-FFF2-40B4-BE49-F238E27FC236}">
                <a16:creationId xmlns:a16="http://schemas.microsoft.com/office/drawing/2014/main" id="{F5C3FA9A-8AE1-1190-433F-1F76FBCAE262}"/>
              </a:ext>
            </a:extLst>
          </p:cNvPr>
          <p:cNvSpPr txBox="1">
            <a:spLocks/>
          </p:cNvSpPr>
          <p:nvPr/>
        </p:nvSpPr>
        <p:spPr>
          <a:xfrm>
            <a:off x="6154632" y="677140"/>
            <a:ext cx="4260846" cy="652828"/>
          </a:xfrm>
          <a:prstGeom prst="rect">
            <a:avLst/>
          </a:prstGeom>
          <a:no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rgbClr val="0456A2"/>
                </a:solidFill>
              </a:rPr>
              <a:t>(Voor)kennis is de basis van begrijpend lezen.</a:t>
            </a:r>
          </a:p>
        </p:txBody>
      </p:sp>
      <p:sp>
        <p:nvSpPr>
          <p:cNvPr id="11" name="Tijdelijke aanduiding voor inhoud 2">
            <a:extLst>
              <a:ext uri="{FF2B5EF4-FFF2-40B4-BE49-F238E27FC236}">
                <a16:creationId xmlns:a16="http://schemas.microsoft.com/office/drawing/2014/main" id="{A8532320-85CB-3E93-6ACB-BB619E264224}"/>
              </a:ext>
            </a:extLst>
          </p:cNvPr>
          <p:cNvSpPr txBox="1">
            <a:spLocks/>
          </p:cNvSpPr>
          <p:nvPr/>
        </p:nvSpPr>
        <p:spPr>
          <a:xfrm>
            <a:off x="1950805" y="3844377"/>
            <a:ext cx="3673474" cy="622504"/>
          </a:xfrm>
          <a:prstGeom prst="rect">
            <a:avLst/>
          </a:prstGeom>
          <a:no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rgbClr val="0456A2"/>
                </a:solidFill>
              </a:rPr>
              <a:t>Kennis ontstaat niet vanzelf, dit moet onderwezen worden.</a:t>
            </a:r>
          </a:p>
        </p:txBody>
      </p:sp>
      <p:sp>
        <p:nvSpPr>
          <p:cNvPr id="12" name="Tijdelijke aanduiding voor inhoud 2">
            <a:extLst>
              <a:ext uri="{FF2B5EF4-FFF2-40B4-BE49-F238E27FC236}">
                <a16:creationId xmlns:a16="http://schemas.microsoft.com/office/drawing/2014/main" id="{ACDDAAA8-7D8E-BCD1-B40B-AFA302AA273B}"/>
              </a:ext>
            </a:extLst>
          </p:cNvPr>
          <p:cNvSpPr txBox="1">
            <a:spLocks/>
          </p:cNvSpPr>
          <p:nvPr/>
        </p:nvSpPr>
        <p:spPr>
          <a:xfrm>
            <a:off x="6940835" y="5092540"/>
            <a:ext cx="4194288" cy="449726"/>
          </a:xfrm>
          <a:prstGeom prst="rect">
            <a:avLst/>
          </a:prstGeom>
          <a:no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rgbClr val="0456A2"/>
                </a:solidFill>
              </a:rPr>
              <a:t>Vaardigheden volgen op kennis</a:t>
            </a:r>
          </a:p>
        </p:txBody>
      </p:sp>
    </p:spTree>
    <p:extLst>
      <p:ext uri="{BB962C8B-B14F-4D97-AF65-F5344CB8AC3E}">
        <p14:creationId xmlns:p14="http://schemas.microsoft.com/office/powerpoint/2010/main" val="1093485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1" y="505801"/>
            <a:ext cx="10515600" cy="844697"/>
          </a:xfrm>
        </p:spPr>
        <p:txBody>
          <a:bodyPr>
            <a:normAutofit fontScale="90000"/>
          </a:bodyPr>
          <a:lstStyle/>
          <a:p>
            <a:r>
              <a:rPr lang="nl-NL" sz="3200" dirty="0">
                <a:solidFill>
                  <a:srgbClr val="002060"/>
                </a:solidFill>
                <a:latin typeface="Arial Rounded MT Bold" panose="020F0704030504030204" pitchFamily="34" charset="0"/>
              </a:rPr>
              <a:t>Opdracht 1: Onze visie</a:t>
            </a:r>
            <a:br>
              <a:rPr lang="nl-NL" sz="3200" dirty="0">
                <a:solidFill>
                  <a:srgbClr val="002060"/>
                </a:solidFill>
                <a:latin typeface="Arial Rounded MT Bold" panose="020F0704030504030204" pitchFamily="34" charset="0"/>
              </a:rPr>
            </a:br>
            <a:endParaRPr lang="nl-NL" sz="3200" dirty="0">
              <a:solidFill>
                <a:srgbClr val="002060"/>
              </a:solidFill>
              <a:latin typeface="Arial Rounded MT Bold" panose="020F0704030504030204" pitchFamily="34" charset="0"/>
            </a:endParaRPr>
          </a:p>
        </p:txBody>
      </p:sp>
      <p:sp>
        <p:nvSpPr>
          <p:cNvPr id="3" name="Tijdelijke aanduiding voor inhoud 2"/>
          <p:cNvSpPr>
            <a:spLocks noGrp="1"/>
          </p:cNvSpPr>
          <p:nvPr>
            <p:ph idx="1"/>
          </p:nvPr>
        </p:nvSpPr>
        <p:spPr>
          <a:xfrm>
            <a:off x="838199" y="1049462"/>
            <a:ext cx="11077135" cy="5196593"/>
          </a:xfrm>
        </p:spPr>
        <p:txBody>
          <a:bodyPr>
            <a:normAutofit/>
          </a:bodyPr>
          <a:lstStyle/>
          <a:p>
            <a:pPr marL="0" indent="0">
              <a:buNone/>
            </a:pPr>
            <a:endParaRPr lang="nl-NL" dirty="0">
              <a:solidFill>
                <a:srgbClr val="FF0000"/>
              </a:solidFill>
            </a:endParaRPr>
          </a:p>
          <a:p>
            <a:pPr marL="0" indent="0">
              <a:buNone/>
            </a:pPr>
            <a:r>
              <a:rPr lang="nl-NL" dirty="0">
                <a:solidFill>
                  <a:srgbClr val="002060"/>
                </a:solidFill>
              </a:rPr>
              <a:t>Welke woorden, elementen, onderdelen zouden in onze visie genoemd moeten worden? </a:t>
            </a:r>
          </a:p>
          <a:p>
            <a:pPr marL="0" indent="0">
              <a:buNone/>
            </a:pPr>
            <a:endParaRPr lang="nl-NL" dirty="0">
              <a:solidFill>
                <a:srgbClr val="002060"/>
              </a:solidFill>
            </a:endParaRPr>
          </a:p>
          <a:p>
            <a:pPr marL="0" indent="0">
              <a:buNone/>
            </a:pPr>
            <a:r>
              <a:rPr lang="nl-NL" dirty="0">
                <a:solidFill>
                  <a:srgbClr val="002060"/>
                </a:solidFill>
              </a:rPr>
              <a:t>Wat is een kenmerk van onze school rond het thematisch werken?</a:t>
            </a:r>
          </a:p>
          <a:p>
            <a:pPr marL="0" indent="0">
              <a:buNone/>
            </a:pPr>
            <a:endParaRPr lang="nl-NL" dirty="0">
              <a:solidFill>
                <a:srgbClr val="002060"/>
              </a:solidFill>
            </a:endParaRPr>
          </a:p>
          <a:p>
            <a:pPr marL="0" indent="0">
              <a:buNone/>
            </a:pPr>
            <a:r>
              <a:rPr lang="nl-NL" dirty="0">
                <a:solidFill>
                  <a:srgbClr val="002060"/>
                </a:solidFill>
              </a:rPr>
              <a:t>Wat wil je nieuwe leerkrachten vooraf meegeven voor ze hier aan de slag gaan?</a:t>
            </a:r>
          </a:p>
          <a:p>
            <a:pPr marL="0" indent="0">
              <a:buNone/>
            </a:pPr>
            <a:endParaRPr lang="nl-NL" dirty="0">
              <a:solidFill>
                <a:srgbClr val="002060"/>
              </a:solidFill>
            </a:endParaRPr>
          </a:p>
          <a:p>
            <a:pPr marL="0" indent="0">
              <a:buNone/>
            </a:pPr>
            <a:endParaRPr lang="nl-NL" dirty="0">
              <a:solidFill>
                <a:srgbClr val="002060"/>
              </a:solidFill>
            </a:endParaRPr>
          </a:p>
          <a:p>
            <a:pPr marL="0" indent="0">
              <a:buNone/>
            </a:pPr>
            <a:endParaRPr lang="nl-NL" dirty="0">
              <a:solidFill>
                <a:srgbClr val="002060"/>
              </a:solidFill>
              <a:highlight>
                <a:srgbClr val="FFFF00"/>
              </a:highlight>
            </a:endParaRPr>
          </a:p>
          <a:p>
            <a:endParaRPr lang="nl-NL" dirty="0">
              <a:solidFill>
                <a:srgbClr val="FF0000"/>
              </a:solidFill>
            </a:endParaRPr>
          </a:p>
          <a:p>
            <a:pPr marL="0" indent="0">
              <a:buNone/>
            </a:pPr>
            <a:endParaRPr lang="nl-NL" dirty="0">
              <a:solidFill>
                <a:srgbClr val="FF0000"/>
              </a:solidFill>
            </a:endParaRPr>
          </a:p>
        </p:txBody>
      </p:sp>
    </p:spTree>
    <p:extLst>
      <p:ext uri="{BB962C8B-B14F-4D97-AF65-F5344CB8AC3E}">
        <p14:creationId xmlns:p14="http://schemas.microsoft.com/office/powerpoint/2010/main" val="286773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3D864-5CDF-EFC5-8577-97DC2BAABC66}"/>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2E3665B5-D50B-9AEB-CA9A-C241C277C554}"/>
              </a:ext>
            </a:extLst>
          </p:cNvPr>
          <p:cNvSpPr>
            <a:spLocks noGrp="1"/>
          </p:cNvSpPr>
          <p:nvPr>
            <p:ph type="title"/>
          </p:nvPr>
        </p:nvSpPr>
        <p:spPr/>
        <p:txBody>
          <a:bodyPr/>
          <a:lstStyle/>
          <a:p>
            <a:r>
              <a:rPr lang="nl-NL" dirty="0">
                <a:solidFill>
                  <a:srgbClr val="87B632"/>
                </a:solidFill>
                <a:latin typeface="Arial Rounded MT Bold" panose="020F0704030504030204" pitchFamily="34" charset="0"/>
              </a:rPr>
              <a:t>Het curriculum bij thematisch werken</a:t>
            </a:r>
          </a:p>
        </p:txBody>
      </p:sp>
      <p:sp>
        <p:nvSpPr>
          <p:cNvPr id="6" name="Tijdelijke aanduiding voor inhoud 5">
            <a:extLst>
              <a:ext uri="{FF2B5EF4-FFF2-40B4-BE49-F238E27FC236}">
                <a16:creationId xmlns:a16="http://schemas.microsoft.com/office/drawing/2014/main" id="{E96A2C8F-F0B8-96A7-8C8A-2249F78ADCCE}"/>
              </a:ext>
            </a:extLst>
          </p:cNvPr>
          <p:cNvSpPr>
            <a:spLocks noGrp="1"/>
          </p:cNvSpPr>
          <p:nvPr>
            <p:ph idx="1"/>
          </p:nvPr>
        </p:nvSpPr>
        <p:spPr/>
        <p:txBody>
          <a:bodyPr/>
          <a:lstStyle/>
          <a:p>
            <a:r>
              <a:rPr lang="nl-NL" dirty="0">
                <a:solidFill>
                  <a:srgbClr val="0B5DA7"/>
                </a:solidFill>
              </a:rPr>
              <a:t>Einddoel zijn de kerndoelen</a:t>
            </a:r>
          </a:p>
          <a:p>
            <a:r>
              <a:rPr lang="nl-NL" dirty="0">
                <a:solidFill>
                  <a:srgbClr val="0B5DA7"/>
                </a:solidFill>
              </a:rPr>
              <a:t>De weg ernaar toe zijn de leerdoelen</a:t>
            </a:r>
          </a:p>
          <a:p>
            <a:r>
              <a:rPr lang="nl-NL" dirty="0">
                <a:solidFill>
                  <a:srgbClr val="0B5DA7"/>
                </a:solidFill>
              </a:rPr>
              <a:t>De uitdaging: hoe weet je nu dat je ‘alles’ behandeld hebt? Hoe zorg je ervoor dat je geen grote onderwerpen overslaat? Hoe kies je bewust daarin?</a:t>
            </a:r>
          </a:p>
        </p:txBody>
      </p:sp>
      <p:pic>
        <p:nvPicPr>
          <p:cNvPr id="7" name="Afbeelding 6">
            <a:extLst>
              <a:ext uri="{FF2B5EF4-FFF2-40B4-BE49-F238E27FC236}">
                <a16:creationId xmlns:a16="http://schemas.microsoft.com/office/drawing/2014/main" id="{B04BB5A7-A395-44FE-8E50-D25ACBD9D9EF}"/>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339A3607-7EAA-D8F2-6910-986FB13C6CD7}"/>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93776818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6767</TotalTime>
  <Words>728</Words>
  <Application>Microsoft Office PowerPoint</Application>
  <PresentationFormat>Breedbeeld</PresentationFormat>
  <Paragraphs>130</Paragraphs>
  <Slides>23</Slides>
  <Notes>14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Arial Rounded MT Bold</vt:lpstr>
      <vt:lpstr>Calibri</vt:lpstr>
      <vt:lpstr>Calibri Light</vt:lpstr>
      <vt:lpstr>Kantoorthema</vt:lpstr>
      <vt:lpstr>PowerPoint-presentatie</vt:lpstr>
      <vt:lpstr>Even voorstellen</vt:lpstr>
      <vt:lpstr>Studiemiddag thematisch werken</vt:lpstr>
      <vt:lpstr>Wat is thematisch werken</vt:lpstr>
      <vt:lpstr>Waarom thematisch werken</vt:lpstr>
      <vt:lpstr>Visie (voorbeeld Alan Turingschool)</vt:lpstr>
      <vt:lpstr>De rol van kennis</vt:lpstr>
      <vt:lpstr>Opdracht 1: Onze visie </vt:lpstr>
      <vt:lpstr>Het curriculum bij thematisch werken</vt:lpstr>
      <vt:lpstr>PowerPoint-presentatie</vt:lpstr>
      <vt:lpstr>PowerPoint-presentatie</vt:lpstr>
      <vt:lpstr>PowerPoint-presentatie</vt:lpstr>
      <vt:lpstr>PowerPoint-presentatie</vt:lpstr>
      <vt:lpstr>PowerPoint-presentatie</vt:lpstr>
      <vt:lpstr>PowerPoint-presentatie</vt:lpstr>
      <vt:lpstr>3 typen leerlijnen</vt:lpstr>
      <vt:lpstr>PowerPoint-presentatie</vt:lpstr>
      <vt:lpstr>Hoe bepalen we ons curriculum?</vt:lpstr>
      <vt:lpstr>Opdracht 2: ons curriculum bij thematisch werken </vt:lpstr>
      <vt:lpstr>Plenaire bespreking</vt:lpstr>
      <vt:lpstr>Opdracht 3: het jaarschema </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Maarten van der Steeg</dc:creator>
  <cp:lastModifiedBy>Maarten van der Steeg</cp:lastModifiedBy>
  <cp:revision>156</cp:revision>
  <cp:lastPrinted>2021-04-08T12:40:05Z</cp:lastPrinted>
  <dcterms:created xsi:type="dcterms:W3CDTF">2019-12-07T18:56:50Z</dcterms:created>
  <dcterms:modified xsi:type="dcterms:W3CDTF">2025-05-19T09:42:37Z</dcterms:modified>
</cp:coreProperties>
</file>