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36" r:id="rId2"/>
    <p:sldId id="448" r:id="rId3"/>
    <p:sldId id="409" r:id="rId4"/>
    <p:sldId id="495" r:id="rId5"/>
    <p:sldId id="296" r:id="rId6"/>
    <p:sldId id="297" r:id="rId7"/>
    <p:sldId id="260" r:id="rId8"/>
    <p:sldId id="303" r:id="rId9"/>
    <p:sldId id="485" r:id="rId10"/>
    <p:sldId id="304" r:id="rId11"/>
    <p:sldId id="499" r:id="rId12"/>
    <p:sldId id="501" r:id="rId13"/>
    <p:sldId id="500" r:id="rId14"/>
    <p:sldId id="305" r:id="rId15"/>
    <p:sldId id="306" r:id="rId16"/>
    <p:sldId id="329" r:id="rId17"/>
    <p:sldId id="308" r:id="rId18"/>
    <p:sldId id="311" r:id="rId19"/>
    <p:sldId id="312" r:id="rId20"/>
    <p:sldId id="307" r:id="rId21"/>
    <p:sldId id="470" r:id="rId22"/>
    <p:sldId id="469" r:id="rId23"/>
    <p:sldId id="400" r:id="rId24"/>
    <p:sldId id="397" r:id="rId25"/>
    <p:sldId id="398" r:id="rId26"/>
    <p:sldId id="396" r:id="rId27"/>
    <p:sldId id="431" r:id="rId28"/>
    <p:sldId id="482" r:id="rId29"/>
    <p:sldId id="503" r:id="rId30"/>
    <p:sldId id="504" r:id="rId31"/>
    <p:sldId id="505" r:id="rId32"/>
    <p:sldId id="351" r:id="rId33"/>
    <p:sldId id="384" r:id="rId34"/>
    <p:sldId id="385" r:id="rId35"/>
    <p:sldId id="386" r:id="rId36"/>
    <p:sldId id="387" r:id="rId37"/>
    <p:sldId id="414" r:id="rId38"/>
    <p:sldId id="415" r:id="rId39"/>
    <p:sldId id="416" r:id="rId40"/>
    <p:sldId id="418" r:id="rId41"/>
    <p:sldId id="389" r:id="rId42"/>
    <p:sldId id="280" r:id="rId43"/>
    <p:sldId id="315" r:id="rId44"/>
    <p:sldId id="298" r:id="rId45"/>
    <p:sldId id="299" r:id="rId46"/>
    <p:sldId id="484" r:id="rId47"/>
    <p:sldId id="264" r:id="rId48"/>
    <p:sldId id="424" r:id="rId49"/>
    <p:sldId id="439" r:id="rId50"/>
    <p:sldId id="438" r:id="rId51"/>
    <p:sldId id="452" r:id="rId52"/>
    <p:sldId id="401" r:id="rId53"/>
    <p:sldId id="426" r:id="rId54"/>
    <p:sldId id="457" r:id="rId55"/>
    <p:sldId id="490" r:id="rId56"/>
    <p:sldId id="489" r:id="rId57"/>
    <p:sldId id="492" r:id="rId58"/>
    <p:sldId id="334" r:id="rId59"/>
    <p:sldId id="496" r:id="rId60"/>
    <p:sldId id="453" r:id="rId61"/>
    <p:sldId id="433" r:id="rId62"/>
    <p:sldId id="427" r:id="rId63"/>
    <p:sldId id="428" r:id="rId64"/>
    <p:sldId id="432" r:id="rId65"/>
    <p:sldId id="435" r:id="rId66"/>
    <p:sldId id="454" r:id="rId67"/>
    <p:sldId id="455" r:id="rId68"/>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2"/>
    <a:srgbClr val="0FF936"/>
    <a:srgbClr val="0456A2"/>
    <a:srgbClr val="66AB38"/>
    <a:srgbClr val="00ADCE"/>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2" d="100"/>
          <a:sy n="112" d="100"/>
        </p:scale>
        <p:origin x="62" y="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D07C7E-E707-454F-B95A-D2DF563FBD3D}"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nl-NL"/>
        </a:p>
      </dgm:t>
    </dgm:pt>
    <dgm:pt modelId="{C34D04F8-9BF0-4FC6-9E07-91D6BC934861}">
      <dgm:prSet phldrT="[Tekst]"/>
      <dgm:spPr/>
      <dgm:t>
        <a:bodyPr/>
        <a:lstStyle/>
        <a:p>
          <a:r>
            <a:rPr lang="nl-NL" dirty="0"/>
            <a:t>Doorstroomtoets met 6 aanbieders</a:t>
          </a:r>
        </a:p>
      </dgm:t>
    </dgm:pt>
    <dgm:pt modelId="{85CC7758-8B53-4E96-BA8A-E21D09159930}" type="parTrans" cxnId="{24F0A917-F253-4A33-8EEB-6EE27860705D}">
      <dgm:prSet/>
      <dgm:spPr/>
      <dgm:t>
        <a:bodyPr/>
        <a:lstStyle/>
        <a:p>
          <a:endParaRPr lang="nl-NL"/>
        </a:p>
      </dgm:t>
    </dgm:pt>
    <dgm:pt modelId="{B5E5C3F3-4082-4CC8-9E59-6A242612BEE4}" type="sibTrans" cxnId="{24F0A917-F253-4A33-8EEB-6EE27860705D}">
      <dgm:prSet/>
      <dgm:spPr/>
      <dgm:t>
        <a:bodyPr/>
        <a:lstStyle/>
        <a:p>
          <a:endParaRPr lang="nl-NL"/>
        </a:p>
      </dgm:t>
    </dgm:pt>
    <dgm:pt modelId="{2008AE03-2D02-428F-BA1C-E6ECC08CE580}">
      <dgm:prSet phldrT="[Tekst]"/>
      <dgm:spPr/>
      <dgm:t>
        <a:bodyPr/>
        <a:lstStyle/>
        <a:p>
          <a:r>
            <a:rPr lang="nl-NL" dirty="0"/>
            <a:t>(concept) Kerndoelen</a:t>
          </a:r>
        </a:p>
      </dgm:t>
    </dgm:pt>
    <dgm:pt modelId="{99194A5A-69E5-4B22-816E-6D2C8F5182DA}" type="parTrans" cxnId="{B058C8E9-4C13-47A6-99EA-CF6F1D20DCB5}">
      <dgm:prSet/>
      <dgm:spPr/>
      <dgm:t>
        <a:bodyPr/>
        <a:lstStyle/>
        <a:p>
          <a:endParaRPr lang="nl-NL"/>
        </a:p>
      </dgm:t>
    </dgm:pt>
    <dgm:pt modelId="{D4994796-7191-452D-AA69-9DAA17E67F06}" type="sibTrans" cxnId="{B058C8E9-4C13-47A6-99EA-CF6F1D20DCB5}">
      <dgm:prSet/>
      <dgm:spPr/>
      <dgm:t>
        <a:bodyPr/>
        <a:lstStyle/>
        <a:p>
          <a:endParaRPr lang="nl-NL"/>
        </a:p>
      </dgm:t>
    </dgm:pt>
    <dgm:pt modelId="{EE69337A-EAFF-4125-9B3B-301CCD1CFB35}">
      <dgm:prSet phldrT="[Tekst]"/>
      <dgm:spPr/>
      <dgm:t>
        <a:bodyPr/>
        <a:lstStyle/>
        <a:p>
          <a:r>
            <a:rPr lang="nl-NL" dirty="0"/>
            <a:t>Referentieniveaus</a:t>
          </a:r>
        </a:p>
      </dgm:t>
    </dgm:pt>
    <dgm:pt modelId="{1C9D8514-5BC4-42C5-879A-43AF68A2D052}" type="parTrans" cxnId="{5FED56C5-1F61-4C5C-AF00-5AB2E7D00910}">
      <dgm:prSet/>
      <dgm:spPr/>
      <dgm:t>
        <a:bodyPr/>
        <a:lstStyle/>
        <a:p>
          <a:endParaRPr lang="nl-NL"/>
        </a:p>
      </dgm:t>
    </dgm:pt>
    <dgm:pt modelId="{801486D2-C456-42BC-829F-5204E0857C0F}" type="sibTrans" cxnId="{5FED56C5-1F61-4C5C-AF00-5AB2E7D00910}">
      <dgm:prSet/>
      <dgm:spPr/>
      <dgm:t>
        <a:bodyPr/>
        <a:lstStyle/>
        <a:p>
          <a:endParaRPr lang="nl-NL"/>
        </a:p>
      </dgm:t>
    </dgm:pt>
    <dgm:pt modelId="{88E0776A-43EE-43D4-BB4B-7971F69D5CDA}">
      <dgm:prSet phldrT="[Tekst]"/>
      <dgm:spPr/>
      <dgm:t>
        <a:bodyPr/>
        <a:lstStyle/>
        <a:p>
          <a:r>
            <a:rPr lang="nl-NL" dirty="0"/>
            <a:t>Referentiesets</a:t>
          </a:r>
        </a:p>
      </dgm:t>
    </dgm:pt>
    <dgm:pt modelId="{7BC1F11B-EA84-4832-BFB6-449A1A156093}" type="parTrans" cxnId="{17AA2695-84C0-4F56-90E5-6C7ABA31B7C5}">
      <dgm:prSet/>
      <dgm:spPr/>
      <dgm:t>
        <a:bodyPr/>
        <a:lstStyle/>
        <a:p>
          <a:endParaRPr lang="nl-NL"/>
        </a:p>
      </dgm:t>
    </dgm:pt>
    <dgm:pt modelId="{D9C8B956-3434-4BDC-9E69-92CEF40C3917}" type="sibTrans" cxnId="{17AA2695-84C0-4F56-90E5-6C7ABA31B7C5}">
      <dgm:prSet/>
      <dgm:spPr/>
      <dgm:t>
        <a:bodyPr/>
        <a:lstStyle/>
        <a:p>
          <a:endParaRPr lang="nl-NL"/>
        </a:p>
      </dgm:t>
    </dgm:pt>
    <dgm:pt modelId="{D9B996E0-DECC-4643-A6BE-C56B515FBA6D}">
      <dgm:prSet/>
      <dgm:spPr/>
      <dgm:t>
        <a:bodyPr/>
        <a:lstStyle/>
        <a:p>
          <a:endParaRPr lang="nl-NL"/>
        </a:p>
      </dgm:t>
    </dgm:pt>
    <dgm:pt modelId="{C5587190-6051-4CE3-A46E-F2417C4BBF31}" type="parTrans" cxnId="{E8BB0169-418B-4D6F-872D-1C40BAB2292F}">
      <dgm:prSet/>
      <dgm:spPr/>
      <dgm:t>
        <a:bodyPr/>
        <a:lstStyle/>
        <a:p>
          <a:endParaRPr lang="nl-NL"/>
        </a:p>
      </dgm:t>
    </dgm:pt>
    <dgm:pt modelId="{3AF8B2D9-9DEC-4B3D-A439-06620FE591BE}" type="sibTrans" cxnId="{E8BB0169-418B-4D6F-872D-1C40BAB2292F}">
      <dgm:prSet/>
      <dgm:spPr/>
      <dgm:t>
        <a:bodyPr/>
        <a:lstStyle/>
        <a:p>
          <a:endParaRPr lang="nl-NL"/>
        </a:p>
      </dgm:t>
    </dgm:pt>
    <dgm:pt modelId="{4FA07F34-D139-45C8-9098-4E2466ED4792}">
      <dgm:prSet/>
      <dgm:spPr/>
    </dgm:pt>
    <dgm:pt modelId="{AFB84EF8-9959-4B83-8642-FEC451617725}" type="parTrans" cxnId="{8A3E9986-1566-4352-8B9C-43523F0D6A2D}">
      <dgm:prSet/>
      <dgm:spPr/>
      <dgm:t>
        <a:bodyPr/>
        <a:lstStyle/>
        <a:p>
          <a:endParaRPr lang="nl-NL"/>
        </a:p>
      </dgm:t>
    </dgm:pt>
    <dgm:pt modelId="{965C9A84-E267-43D4-913C-082DDD74A212}" type="sibTrans" cxnId="{8A3E9986-1566-4352-8B9C-43523F0D6A2D}">
      <dgm:prSet/>
      <dgm:spPr/>
      <dgm:t>
        <a:bodyPr/>
        <a:lstStyle/>
        <a:p>
          <a:endParaRPr lang="nl-NL"/>
        </a:p>
      </dgm:t>
    </dgm:pt>
    <dgm:pt modelId="{6D006D15-26E6-47A3-B231-17C47AD399C2}">
      <dgm:prSet phldrT="[Tekst]"/>
      <dgm:spPr>
        <a:solidFill>
          <a:srgbClr val="2AB8E9"/>
        </a:solidFill>
      </dgm:spPr>
      <dgm:t>
        <a:bodyPr/>
        <a:lstStyle/>
        <a:p>
          <a:r>
            <a:rPr lang="nl-NL" dirty="0"/>
            <a:t>6 uitstroomniveaus</a:t>
          </a:r>
        </a:p>
      </dgm:t>
    </dgm:pt>
    <dgm:pt modelId="{88F84349-9258-4E90-8DA3-74AA64B5CA25}" type="parTrans" cxnId="{B5B67920-6A53-4435-9603-4791B1A0AB0A}">
      <dgm:prSet/>
      <dgm:spPr/>
      <dgm:t>
        <a:bodyPr/>
        <a:lstStyle/>
        <a:p>
          <a:endParaRPr lang="nl-NL"/>
        </a:p>
      </dgm:t>
    </dgm:pt>
    <dgm:pt modelId="{A98B0298-35DF-45E2-AAEA-09A5EBDA674D}" type="sibTrans" cxnId="{B5B67920-6A53-4435-9603-4791B1A0AB0A}">
      <dgm:prSet/>
      <dgm:spPr/>
      <dgm:t>
        <a:bodyPr/>
        <a:lstStyle/>
        <a:p>
          <a:endParaRPr lang="nl-NL"/>
        </a:p>
      </dgm:t>
    </dgm:pt>
    <dgm:pt modelId="{82FC10C5-95E4-491C-8B44-F703F6E1F7EB}" type="pres">
      <dgm:prSet presAssocID="{C8D07C7E-E707-454F-B95A-D2DF563FBD3D}" presName="cycle" presStyleCnt="0">
        <dgm:presLayoutVars>
          <dgm:chMax val="1"/>
          <dgm:dir/>
          <dgm:animLvl val="ctr"/>
          <dgm:resizeHandles val="exact"/>
        </dgm:presLayoutVars>
      </dgm:prSet>
      <dgm:spPr/>
    </dgm:pt>
    <dgm:pt modelId="{6D44D1E7-EEB9-41E3-8E40-0CD9D4DFE5A2}" type="pres">
      <dgm:prSet presAssocID="{C34D04F8-9BF0-4FC6-9E07-91D6BC934861}" presName="centerShape" presStyleLbl="node0" presStyleIdx="0" presStyleCnt="1" custLinFactNeighborX="-1092" custLinFactNeighborY="-7276"/>
      <dgm:spPr/>
    </dgm:pt>
    <dgm:pt modelId="{66AF1B18-25B1-4064-A861-8A32613BA69B}" type="pres">
      <dgm:prSet presAssocID="{99194A5A-69E5-4B22-816E-6D2C8F5182DA}" presName="parTrans" presStyleLbl="bgSibTrans2D1" presStyleIdx="0" presStyleCnt="4"/>
      <dgm:spPr/>
    </dgm:pt>
    <dgm:pt modelId="{E78DE572-E772-421E-B9F0-BA7D134F1277}" type="pres">
      <dgm:prSet presAssocID="{2008AE03-2D02-428F-BA1C-E6ECC08CE580}" presName="node" presStyleLbl="node1" presStyleIdx="0" presStyleCnt="4" custScaleX="89249" custScaleY="54705" custRadScaleRad="126581" custRadScaleInc="49254">
        <dgm:presLayoutVars>
          <dgm:bulletEnabled val="1"/>
        </dgm:presLayoutVars>
      </dgm:prSet>
      <dgm:spPr/>
    </dgm:pt>
    <dgm:pt modelId="{F19163A2-AE72-44B5-8F68-E3B1001667D5}" type="pres">
      <dgm:prSet presAssocID="{1C9D8514-5BC4-42C5-879A-43AF68A2D052}" presName="parTrans" presStyleLbl="bgSibTrans2D1" presStyleIdx="1" presStyleCnt="4"/>
      <dgm:spPr/>
    </dgm:pt>
    <dgm:pt modelId="{BBD24226-5829-4E71-B9BE-2611E23AD6CB}" type="pres">
      <dgm:prSet presAssocID="{EE69337A-EAFF-4125-9B3B-301CCD1CFB35}" presName="node" presStyleLbl="node1" presStyleIdx="1" presStyleCnt="4" custScaleX="91190" custScaleY="51043" custRadScaleRad="95012" custRadScaleInc="17836">
        <dgm:presLayoutVars>
          <dgm:bulletEnabled val="1"/>
        </dgm:presLayoutVars>
      </dgm:prSet>
      <dgm:spPr/>
    </dgm:pt>
    <dgm:pt modelId="{72A9E112-AA6C-4479-B626-A6361EFDB66D}" type="pres">
      <dgm:prSet presAssocID="{7BC1F11B-EA84-4832-BFB6-449A1A156093}" presName="parTrans" presStyleLbl="bgSibTrans2D1" presStyleIdx="2" presStyleCnt="4"/>
      <dgm:spPr/>
    </dgm:pt>
    <dgm:pt modelId="{F7794E8C-A194-42E9-866E-1F91C17AEC44}" type="pres">
      <dgm:prSet presAssocID="{88E0776A-43EE-43D4-BB4B-7971F69D5CDA}" presName="node" presStyleLbl="node1" presStyleIdx="2" presStyleCnt="4" custScaleX="84819" custScaleY="68855" custRadScaleRad="132757" custRadScaleInc="-8485">
        <dgm:presLayoutVars>
          <dgm:bulletEnabled val="1"/>
        </dgm:presLayoutVars>
      </dgm:prSet>
      <dgm:spPr/>
    </dgm:pt>
    <dgm:pt modelId="{14D89354-3C35-4B40-9893-6299C03BDF73}" type="pres">
      <dgm:prSet presAssocID="{88F84349-9258-4E90-8DA3-74AA64B5CA25}" presName="parTrans" presStyleLbl="bgSibTrans2D1" presStyleIdx="3" presStyleCnt="4"/>
      <dgm:spPr/>
    </dgm:pt>
    <dgm:pt modelId="{52096642-91BC-43BD-8496-69768053F8F7}" type="pres">
      <dgm:prSet presAssocID="{6D006D15-26E6-47A3-B231-17C47AD399C2}" presName="node" presStyleLbl="node1" presStyleIdx="3" presStyleCnt="4" custScaleX="330232" custScaleY="44631" custRadScaleRad="51227" custRadScaleInc="248496">
        <dgm:presLayoutVars>
          <dgm:bulletEnabled val="1"/>
        </dgm:presLayoutVars>
      </dgm:prSet>
      <dgm:spPr/>
    </dgm:pt>
  </dgm:ptLst>
  <dgm:cxnLst>
    <dgm:cxn modelId="{63D47B0F-25F8-413C-8008-83954BD839A2}" type="presOf" srcId="{6D006D15-26E6-47A3-B231-17C47AD399C2}" destId="{52096642-91BC-43BD-8496-69768053F8F7}" srcOrd="0" destOrd="0" presId="urn:microsoft.com/office/officeart/2005/8/layout/radial4"/>
    <dgm:cxn modelId="{24F0A917-F253-4A33-8EEB-6EE27860705D}" srcId="{C8D07C7E-E707-454F-B95A-D2DF563FBD3D}" destId="{C34D04F8-9BF0-4FC6-9E07-91D6BC934861}" srcOrd="0" destOrd="0" parTransId="{85CC7758-8B53-4E96-BA8A-E21D09159930}" sibTransId="{B5E5C3F3-4082-4CC8-9E59-6A242612BEE4}"/>
    <dgm:cxn modelId="{8588DE1F-8511-4F54-B7D6-2B6EA715FF60}" type="presOf" srcId="{C8D07C7E-E707-454F-B95A-D2DF563FBD3D}" destId="{82FC10C5-95E4-491C-8B44-F703F6E1F7EB}" srcOrd="0" destOrd="0" presId="urn:microsoft.com/office/officeart/2005/8/layout/radial4"/>
    <dgm:cxn modelId="{B5B67920-6A53-4435-9603-4791B1A0AB0A}" srcId="{C34D04F8-9BF0-4FC6-9E07-91D6BC934861}" destId="{6D006D15-26E6-47A3-B231-17C47AD399C2}" srcOrd="3" destOrd="0" parTransId="{88F84349-9258-4E90-8DA3-74AA64B5CA25}" sibTransId="{A98B0298-35DF-45E2-AAEA-09A5EBDA674D}"/>
    <dgm:cxn modelId="{D502E560-9815-46EE-AD96-E2BB5EA7D21D}" type="presOf" srcId="{88F84349-9258-4E90-8DA3-74AA64B5CA25}" destId="{14D89354-3C35-4B40-9893-6299C03BDF73}" srcOrd="0" destOrd="0" presId="urn:microsoft.com/office/officeart/2005/8/layout/radial4"/>
    <dgm:cxn modelId="{E8BB0169-418B-4D6F-872D-1C40BAB2292F}" srcId="{C8D07C7E-E707-454F-B95A-D2DF563FBD3D}" destId="{D9B996E0-DECC-4643-A6BE-C56B515FBA6D}" srcOrd="2" destOrd="0" parTransId="{C5587190-6051-4CE3-A46E-F2417C4BBF31}" sibTransId="{3AF8B2D9-9DEC-4B3D-A439-06620FE591BE}"/>
    <dgm:cxn modelId="{C086F649-02D9-4D50-983C-93477C8F2547}" type="presOf" srcId="{EE69337A-EAFF-4125-9B3B-301CCD1CFB35}" destId="{BBD24226-5829-4E71-B9BE-2611E23AD6CB}" srcOrd="0" destOrd="0" presId="urn:microsoft.com/office/officeart/2005/8/layout/radial4"/>
    <dgm:cxn modelId="{0B80A56C-2EA7-44A7-BD4A-5C020E63F939}" type="presOf" srcId="{99194A5A-69E5-4B22-816E-6D2C8F5182DA}" destId="{66AF1B18-25B1-4064-A861-8A32613BA69B}" srcOrd="0" destOrd="0" presId="urn:microsoft.com/office/officeart/2005/8/layout/radial4"/>
    <dgm:cxn modelId="{3B75FB55-B8AD-4116-B01A-996C4F07922D}" type="presOf" srcId="{7BC1F11B-EA84-4832-BFB6-449A1A156093}" destId="{72A9E112-AA6C-4479-B626-A6361EFDB66D}" srcOrd="0" destOrd="0" presId="urn:microsoft.com/office/officeart/2005/8/layout/radial4"/>
    <dgm:cxn modelId="{3F178579-1829-45BC-B61F-381D0353D667}" type="presOf" srcId="{1C9D8514-5BC4-42C5-879A-43AF68A2D052}" destId="{F19163A2-AE72-44B5-8F68-E3B1001667D5}" srcOrd="0" destOrd="0" presId="urn:microsoft.com/office/officeart/2005/8/layout/radial4"/>
    <dgm:cxn modelId="{4C81FE82-E9BB-4C99-9593-0C31ACE08229}" type="presOf" srcId="{88E0776A-43EE-43D4-BB4B-7971F69D5CDA}" destId="{F7794E8C-A194-42E9-866E-1F91C17AEC44}" srcOrd="0" destOrd="0" presId="urn:microsoft.com/office/officeart/2005/8/layout/radial4"/>
    <dgm:cxn modelId="{8A3E9986-1566-4352-8B9C-43523F0D6A2D}" srcId="{C8D07C7E-E707-454F-B95A-D2DF563FBD3D}" destId="{4FA07F34-D139-45C8-9098-4E2466ED4792}" srcOrd="1" destOrd="0" parTransId="{AFB84EF8-9959-4B83-8642-FEC451617725}" sibTransId="{965C9A84-E267-43D4-913C-082DDD74A212}"/>
    <dgm:cxn modelId="{17AA2695-84C0-4F56-90E5-6C7ABA31B7C5}" srcId="{C34D04F8-9BF0-4FC6-9E07-91D6BC934861}" destId="{88E0776A-43EE-43D4-BB4B-7971F69D5CDA}" srcOrd="2" destOrd="0" parTransId="{7BC1F11B-EA84-4832-BFB6-449A1A156093}" sibTransId="{D9C8B956-3434-4BDC-9E69-92CEF40C3917}"/>
    <dgm:cxn modelId="{778861A0-3BDF-4DC2-A38C-8CFFF5F83F30}" type="presOf" srcId="{2008AE03-2D02-428F-BA1C-E6ECC08CE580}" destId="{E78DE572-E772-421E-B9F0-BA7D134F1277}" srcOrd="0" destOrd="0" presId="urn:microsoft.com/office/officeart/2005/8/layout/radial4"/>
    <dgm:cxn modelId="{70532ABF-56CF-45DC-9E6B-817D3567D834}" type="presOf" srcId="{C34D04F8-9BF0-4FC6-9E07-91D6BC934861}" destId="{6D44D1E7-EEB9-41E3-8E40-0CD9D4DFE5A2}" srcOrd="0" destOrd="0" presId="urn:microsoft.com/office/officeart/2005/8/layout/radial4"/>
    <dgm:cxn modelId="{5FED56C5-1F61-4C5C-AF00-5AB2E7D00910}" srcId="{C34D04F8-9BF0-4FC6-9E07-91D6BC934861}" destId="{EE69337A-EAFF-4125-9B3B-301CCD1CFB35}" srcOrd="1" destOrd="0" parTransId="{1C9D8514-5BC4-42C5-879A-43AF68A2D052}" sibTransId="{801486D2-C456-42BC-829F-5204E0857C0F}"/>
    <dgm:cxn modelId="{B058C8E9-4C13-47A6-99EA-CF6F1D20DCB5}" srcId="{C34D04F8-9BF0-4FC6-9E07-91D6BC934861}" destId="{2008AE03-2D02-428F-BA1C-E6ECC08CE580}" srcOrd="0" destOrd="0" parTransId="{99194A5A-69E5-4B22-816E-6D2C8F5182DA}" sibTransId="{D4994796-7191-452D-AA69-9DAA17E67F06}"/>
    <dgm:cxn modelId="{94537DB9-240D-4E3C-B87A-5B831A4A9CDD}" type="presParOf" srcId="{82FC10C5-95E4-491C-8B44-F703F6E1F7EB}" destId="{6D44D1E7-EEB9-41E3-8E40-0CD9D4DFE5A2}" srcOrd="0" destOrd="0" presId="urn:microsoft.com/office/officeart/2005/8/layout/radial4"/>
    <dgm:cxn modelId="{3A38534B-B355-406C-9700-B594EA278D41}" type="presParOf" srcId="{82FC10C5-95E4-491C-8B44-F703F6E1F7EB}" destId="{66AF1B18-25B1-4064-A861-8A32613BA69B}" srcOrd="1" destOrd="0" presId="urn:microsoft.com/office/officeart/2005/8/layout/radial4"/>
    <dgm:cxn modelId="{5635AA66-E8C7-4216-A1D4-CDBA161E0B4B}" type="presParOf" srcId="{82FC10C5-95E4-491C-8B44-F703F6E1F7EB}" destId="{E78DE572-E772-421E-B9F0-BA7D134F1277}" srcOrd="2" destOrd="0" presId="urn:microsoft.com/office/officeart/2005/8/layout/radial4"/>
    <dgm:cxn modelId="{3A884CD9-9CE6-486B-A9F7-522C9E5B91A6}" type="presParOf" srcId="{82FC10C5-95E4-491C-8B44-F703F6E1F7EB}" destId="{F19163A2-AE72-44B5-8F68-E3B1001667D5}" srcOrd="3" destOrd="0" presId="urn:microsoft.com/office/officeart/2005/8/layout/radial4"/>
    <dgm:cxn modelId="{D562FCBC-F3E3-46DC-9901-2B2FAE9095A8}" type="presParOf" srcId="{82FC10C5-95E4-491C-8B44-F703F6E1F7EB}" destId="{BBD24226-5829-4E71-B9BE-2611E23AD6CB}" srcOrd="4" destOrd="0" presId="urn:microsoft.com/office/officeart/2005/8/layout/radial4"/>
    <dgm:cxn modelId="{84642015-5037-4A52-94A3-8D99CCABD0F6}" type="presParOf" srcId="{82FC10C5-95E4-491C-8B44-F703F6E1F7EB}" destId="{72A9E112-AA6C-4479-B626-A6361EFDB66D}" srcOrd="5" destOrd="0" presId="urn:microsoft.com/office/officeart/2005/8/layout/radial4"/>
    <dgm:cxn modelId="{0000DDFD-53E5-4773-9FD2-EFC8D0D531AA}" type="presParOf" srcId="{82FC10C5-95E4-491C-8B44-F703F6E1F7EB}" destId="{F7794E8C-A194-42E9-866E-1F91C17AEC44}" srcOrd="6" destOrd="0" presId="urn:microsoft.com/office/officeart/2005/8/layout/radial4"/>
    <dgm:cxn modelId="{66751E7D-20AD-4315-8555-ABE60F839E60}" type="presParOf" srcId="{82FC10C5-95E4-491C-8B44-F703F6E1F7EB}" destId="{14D89354-3C35-4B40-9893-6299C03BDF73}" srcOrd="7" destOrd="0" presId="urn:microsoft.com/office/officeart/2005/8/layout/radial4"/>
    <dgm:cxn modelId="{E8CFF632-06C4-430C-B1F2-036796CBDD82}" type="presParOf" srcId="{82FC10C5-95E4-491C-8B44-F703F6E1F7EB}" destId="{52096642-91BC-43BD-8496-69768053F8F7}"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1D49A0-3485-4FA7-9712-F6C2F8D0F7D9}"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nl-NL"/>
        </a:p>
      </dgm:t>
    </dgm:pt>
    <dgm:pt modelId="{01977F49-6DD2-4B09-874B-923FD4B31553}">
      <dgm:prSet phldrT="[Tekst]"/>
      <dgm:spPr/>
      <dgm:t>
        <a:bodyPr/>
        <a:lstStyle/>
        <a:p>
          <a:r>
            <a:rPr lang="nl-NL" dirty="0"/>
            <a:t>Doel 1</a:t>
          </a:r>
        </a:p>
      </dgm:t>
    </dgm:pt>
    <dgm:pt modelId="{63621DEE-62A8-4997-A01F-10C44437F3B2}" type="parTrans" cxnId="{D5FE2B1C-6495-4AEF-9595-02655C964D74}">
      <dgm:prSet/>
      <dgm:spPr/>
      <dgm:t>
        <a:bodyPr/>
        <a:lstStyle/>
        <a:p>
          <a:endParaRPr lang="nl-NL"/>
        </a:p>
      </dgm:t>
    </dgm:pt>
    <dgm:pt modelId="{3CA5C12A-DEC8-4719-A7B0-592681C9EB01}" type="sibTrans" cxnId="{D5FE2B1C-6495-4AEF-9595-02655C964D74}">
      <dgm:prSet/>
      <dgm:spPr/>
      <dgm:t>
        <a:bodyPr/>
        <a:lstStyle/>
        <a:p>
          <a:endParaRPr lang="nl-NL"/>
        </a:p>
      </dgm:t>
    </dgm:pt>
    <dgm:pt modelId="{2D93E2B2-BCA1-4FC2-B580-9B12C74C4686}">
      <dgm:prSet phldrT="[Tekst]"/>
      <dgm:spPr/>
      <dgm:t>
        <a:bodyPr/>
        <a:lstStyle/>
        <a:p>
          <a:r>
            <a:rPr lang="nl-NL" dirty="0"/>
            <a:t>Doel 2</a:t>
          </a:r>
        </a:p>
      </dgm:t>
    </dgm:pt>
    <dgm:pt modelId="{F137CD89-7FCD-435F-889C-41A9B3F4B754}" type="parTrans" cxnId="{1A405574-1435-4FEC-B3FD-66FC6E5D1981}">
      <dgm:prSet/>
      <dgm:spPr/>
      <dgm:t>
        <a:bodyPr/>
        <a:lstStyle/>
        <a:p>
          <a:endParaRPr lang="nl-NL"/>
        </a:p>
      </dgm:t>
    </dgm:pt>
    <dgm:pt modelId="{138484AF-919D-4B29-88BF-0542864CF4CE}" type="sibTrans" cxnId="{1A405574-1435-4FEC-B3FD-66FC6E5D1981}">
      <dgm:prSet/>
      <dgm:spPr/>
      <dgm:t>
        <a:bodyPr/>
        <a:lstStyle/>
        <a:p>
          <a:endParaRPr lang="nl-NL"/>
        </a:p>
      </dgm:t>
    </dgm:pt>
    <dgm:pt modelId="{058971F9-A458-47EC-AE69-AEC3ABF48DE4}">
      <dgm:prSet phldrT="[Tekst]"/>
      <dgm:spPr/>
      <dgm:t>
        <a:bodyPr/>
        <a:lstStyle/>
        <a:p>
          <a:r>
            <a:rPr lang="nl-NL" dirty="0"/>
            <a:t>Doel 3</a:t>
          </a:r>
        </a:p>
      </dgm:t>
    </dgm:pt>
    <dgm:pt modelId="{C4F1A187-FB8F-4629-B197-6425C312DA45}" type="parTrans" cxnId="{2F86883A-1212-4227-94AC-3F095919BC4B}">
      <dgm:prSet/>
      <dgm:spPr/>
      <dgm:t>
        <a:bodyPr/>
        <a:lstStyle/>
        <a:p>
          <a:endParaRPr lang="nl-NL"/>
        </a:p>
      </dgm:t>
    </dgm:pt>
    <dgm:pt modelId="{4E5BA431-496C-4BD0-9933-CBD3E846B3DD}" type="sibTrans" cxnId="{2F86883A-1212-4227-94AC-3F095919BC4B}">
      <dgm:prSet/>
      <dgm:spPr/>
      <dgm:t>
        <a:bodyPr/>
        <a:lstStyle/>
        <a:p>
          <a:endParaRPr lang="nl-NL"/>
        </a:p>
      </dgm:t>
    </dgm:pt>
    <dgm:pt modelId="{3B6CC993-73FE-4B9D-BDFF-108DB7F3A325}" type="pres">
      <dgm:prSet presAssocID="{051D49A0-3485-4FA7-9712-F6C2F8D0F7D9}" presName="rootnode" presStyleCnt="0">
        <dgm:presLayoutVars>
          <dgm:chMax/>
          <dgm:chPref/>
          <dgm:dir/>
          <dgm:animLvl val="lvl"/>
        </dgm:presLayoutVars>
      </dgm:prSet>
      <dgm:spPr/>
    </dgm:pt>
    <dgm:pt modelId="{F5459ADA-57A3-48D0-85A9-6A177CE995D2}" type="pres">
      <dgm:prSet presAssocID="{01977F49-6DD2-4B09-874B-923FD4B31553}" presName="composite" presStyleCnt="0"/>
      <dgm:spPr/>
    </dgm:pt>
    <dgm:pt modelId="{FFACFC52-38C9-4EC1-BB94-1BCE5B8329E9}" type="pres">
      <dgm:prSet presAssocID="{01977F49-6DD2-4B09-874B-923FD4B31553}" presName="LShape" presStyleLbl="alignNode1" presStyleIdx="0" presStyleCnt="5"/>
      <dgm:spPr/>
    </dgm:pt>
    <dgm:pt modelId="{98EC089F-B486-4428-9E5D-1CD35CE2ECEB}" type="pres">
      <dgm:prSet presAssocID="{01977F49-6DD2-4B09-874B-923FD4B31553}" presName="ParentText" presStyleLbl="revTx" presStyleIdx="0" presStyleCnt="3">
        <dgm:presLayoutVars>
          <dgm:chMax val="0"/>
          <dgm:chPref val="0"/>
          <dgm:bulletEnabled val="1"/>
        </dgm:presLayoutVars>
      </dgm:prSet>
      <dgm:spPr/>
    </dgm:pt>
    <dgm:pt modelId="{57E96E7A-0778-442F-9F03-7C0F37370B9A}" type="pres">
      <dgm:prSet presAssocID="{01977F49-6DD2-4B09-874B-923FD4B31553}" presName="Triangle" presStyleLbl="alignNode1" presStyleIdx="1" presStyleCnt="5"/>
      <dgm:spPr/>
    </dgm:pt>
    <dgm:pt modelId="{5AF11C2C-1A48-43D0-A359-49C170ECDC8E}" type="pres">
      <dgm:prSet presAssocID="{3CA5C12A-DEC8-4719-A7B0-592681C9EB01}" presName="sibTrans" presStyleCnt="0"/>
      <dgm:spPr/>
    </dgm:pt>
    <dgm:pt modelId="{D12F22CF-D3EB-470C-A496-8709AD116EF2}" type="pres">
      <dgm:prSet presAssocID="{3CA5C12A-DEC8-4719-A7B0-592681C9EB01}" presName="space" presStyleCnt="0"/>
      <dgm:spPr/>
    </dgm:pt>
    <dgm:pt modelId="{F3C2C55E-BFFB-48C8-A867-DCEF16D5D797}" type="pres">
      <dgm:prSet presAssocID="{2D93E2B2-BCA1-4FC2-B580-9B12C74C4686}" presName="composite" presStyleCnt="0"/>
      <dgm:spPr/>
    </dgm:pt>
    <dgm:pt modelId="{06165628-BEC9-4E9A-8E35-38AB59FC7E29}" type="pres">
      <dgm:prSet presAssocID="{2D93E2B2-BCA1-4FC2-B580-9B12C74C4686}" presName="LShape" presStyleLbl="alignNode1" presStyleIdx="2" presStyleCnt="5"/>
      <dgm:spPr/>
    </dgm:pt>
    <dgm:pt modelId="{AF21D9D5-9BB3-4A45-9CBD-D3AAC0116EDA}" type="pres">
      <dgm:prSet presAssocID="{2D93E2B2-BCA1-4FC2-B580-9B12C74C4686}" presName="ParentText" presStyleLbl="revTx" presStyleIdx="1" presStyleCnt="3">
        <dgm:presLayoutVars>
          <dgm:chMax val="0"/>
          <dgm:chPref val="0"/>
          <dgm:bulletEnabled val="1"/>
        </dgm:presLayoutVars>
      </dgm:prSet>
      <dgm:spPr/>
    </dgm:pt>
    <dgm:pt modelId="{E5C1D503-1A6D-448B-B16E-168083A8C56A}" type="pres">
      <dgm:prSet presAssocID="{2D93E2B2-BCA1-4FC2-B580-9B12C74C4686}" presName="Triangle" presStyleLbl="alignNode1" presStyleIdx="3" presStyleCnt="5"/>
      <dgm:spPr/>
    </dgm:pt>
    <dgm:pt modelId="{6DD85BC8-2383-46D6-8FED-AC5F856915FC}" type="pres">
      <dgm:prSet presAssocID="{138484AF-919D-4B29-88BF-0542864CF4CE}" presName="sibTrans" presStyleCnt="0"/>
      <dgm:spPr/>
    </dgm:pt>
    <dgm:pt modelId="{ACC15DAC-4722-4884-8867-F2D280F83CEE}" type="pres">
      <dgm:prSet presAssocID="{138484AF-919D-4B29-88BF-0542864CF4CE}" presName="space" presStyleCnt="0"/>
      <dgm:spPr/>
    </dgm:pt>
    <dgm:pt modelId="{8388F3E6-24B8-45DB-A535-71B048AA1674}" type="pres">
      <dgm:prSet presAssocID="{058971F9-A458-47EC-AE69-AEC3ABF48DE4}" presName="composite" presStyleCnt="0"/>
      <dgm:spPr/>
    </dgm:pt>
    <dgm:pt modelId="{FAE22C4E-7861-461D-9979-5D143CD04DD7}" type="pres">
      <dgm:prSet presAssocID="{058971F9-A458-47EC-AE69-AEC3ABF48DE4}" presName="LShape" presStyleLbl="alignNode1" presStyleIdx="4" presStyleCnt="5"/>
      <dgm:spPr/>
    </dgm:pt>
    <dgm:pt modelId="{2B7AD1DC-3FBD-4BB5-A50B-E1A66DE9673C}" type="pres">
      <dgm:prSet presAssocID="{058971F9-A458-47EC-AE69-AEC3ABF48DE4}" presName="ParentText" presStyleLbl="revTx" presStyleIdx="2" presStyleCnt="3">
        <dgm:presLayoutVars>
          <dgm:chMax val="0"/>
          <dgm:chPref val="0"/>
          <dgm:bulletEnabled val="1"/>
        </dgm:presLayoutVars>
      </dgm:prSet>
      <dgm:spPr/>
    </dgm:pt>
  </dgm:ptLst>
  <dgm:cxnLst>
    <dgm:cxn modelId="{D5FE2B1C-6495-4AEF-9595-02655C964D74}" srcId="{051D49A0-3485-4FA7-9712-F6C2F8D0F7D9}" destId="{01977F49-6DD2-4B09-874B-923FD4B31553}" srcOrd="0" destOrd="0" parTransId="{63621DEE-62A8-4997-A01F-10C44437F3B2}" sibTransId="{3CA5C12A-DEC8-4719-A7B0-592681C9EB01}"/>
    <dgm:cxn modelId="{C3102532-3208-4774-8654-ADEC039462FA}" type="presOf" srcId="{01977F49-6DD2-4B09-874B-923FD4B31553}" destId="{98EC089F-B486-4428-9E5D-1CD35CE2ECEB}" srcOrd="0" destOrd="0" presId="urn:microsoft.com/office/officeart/2009/3/layout/StepUpProcess"/>
    <dgm:cxn modelId="{F5B79035-0924-405A-9994-DD7B4DA29EF8}" type="presOf" srcId="{051D49A0-3485-4FA7-9712-F6C2F8D0F7D9}" destId="{3B6CC993-73FE-4B9D-BDFF-108DB7F3A325}" srcOrd="0" destOrd="0" presId="urn:microsoft.com/office/officeart/2009/3/layout/StepUpProcess"/>
    <dgm:cxn modelId="{2F86883A-1212-4227-94AC-3F095919BC4B}" srcId="{051D49A0-3485-4FA7-9712-F6C2F8D0F7D9}" destId="{058971F9-A458-47EC-AE69-AEC3ABF48DE4}" srcOrd="2" destOrd="0" parTransId="{C4F1A187-FB8F-4629-B197-6425C312DA45}" sibTransId="{4E5BA431-496C-4BD0-9933-CBD3E846B3DD}"/>
    <dgm:cxn modelId="{C00AC460-09DF-400B-9C95-46C1899B8227}" type="presOf" srcId="{058971F9-A458-47EC-AE69-AEC3ABF48DE4}" destId="{2B7AD1DC-3FBD-4BB5-A50B-E1A66DE9673C}" srcOrd="0" destOrd="0" presId="urn:microsoft.com/office/officeart/2009/3/layout/StepUpProcess"/>
    <dgm:cxn modelId="{1A405574-1435-4FEC-B3FD-66FC6E5D1981}" srcId="{051D49A0-3485-4FA7-9712-F6C2F8D0F7D9}" destId="{2D93E2B2-BCA1-4FC2-B580-9B12C74C4686}" srcOrd="1" destOrd="0" parTransId="{F137CD89-7FCD-435F-889C-41A9B3F4B754}" sibTransId="{138484AF-919D-4B29-88BF-0542864CF4CE}"/>
    <dgm:cxn modelId="{1B81F17D-F88A-4C61-AA1A-851243F1778C}" type="presOf" srcId="{2D93E2B2-BCA1-4FC2-B580-9B12C74C4686}" destId="{AF21D9D5-9BB3-4A45-9CBD-D3AAC0116EDA}" srcOrd="0" destOrd="0" presId="urn:microsoft.com/office/officeart/2009/3/layout/StepUpProcess"/>
    <dgm:cxn modelId="{0441A780-854D-4032-852A-1DA4F2714FEA}" type="presParOf" srcId="{3B6CC993-73FE-4B9D-BDFF-108DB7F3A325}" destId="{F5459ADA-57A3-48D0-85A9-6A177CE995D2}" srcOrd="0" destOrd="0" presId="urn:microsoft.com/office/officeart/2009/3/layout/StepUpProcess"/>
    <dgm:cxn modelId="{6DE5045B-744A-4AEC-B510-FB9666FCBCEF}" type="presParOf" srcId="{F5459ADA-57A3-48D0-85A9-6A177CE995D2}" destId="{FFACFC52-38C9-4EC1-BB94-1BCE5B8329E9}" srcOrd="0" destOrd="0" presId="urn:microsoft.com/office/officeart/2009/3/layout/StepUpProcess"/>
    <dgm:cxn modelId="{17C1CCED-2238-49DA-BA1C-D4EBCB6AC8E2}" type="presParOf" srcId="{F5459ADA-57A3-48D0-85A9-6A177CE995D2}" destId="{98EC089F-B486-4428-9E5D-1CD35CE2ECEB}" srcOrd="1" destOrd="0" presId="urn:microsoft.com/office/officeart/2009/3/layout/StepUpProcess"/>
    <dgm:cxn modelId="{C218B397-9FCF-4E51-AEB6-B2B0E1EB419D}" type="presParOf" srcId="{F5459ADA-57A3-48D0-85A9-6A177CE995D2}" destId="{57E96E7A-0778-442F-9F03-7C0F37370B9A}" srcOrd="2" destOrd="0" presId="urn:microsoft.com/office/officeart/2009/3/layout/StepUpProcess"/>
    <dgm:cxn modelId="{55EB1CEF-20F9-4AD1-9392-B87C202EF68C}" type="presParOf" srcId="{3B6CC993-73FE-4B9D-BDFF-108DB7F3A325}" destId="{5AF11C2C-1A48-43D0-A359-49C170ECDC8E}" srcOrd="1" destOrd="0" presId="urn:microsoft.com/office/officeart/2009/3/layout/StepUpProcess"/>
    <dgm:cxn modelId="{FA3906A5-5250-400D-A9CC-0FA58B766D6D}" type="presParOf" srcId="{5AF11C2C-1A48-43D0-A359-49C170ECDC8E}" destId="{D12F22CF-D3EB-470C-A496-8709AD116EF2}" srcOrd="0" destOrd="0" presId="urn:microsoft.com/office/officeart/2009/3/layout/StepUpProcess"/>
    <dgm:cxn modelId="{BD926F15-CFC6-47DB-A9C7-EEB6D8FFB223}" type="presParOf" srcId="{3B6CC993-73FE-4B9D-BDFF-108DB7F3A325}" destId="{F3C2C55E-BFFB-48C8-A867-DCEF16D5D797}" srcOrd="2" destOrd="0" presId="urn:microsoft.com/office/officeart/2009/3/layout/StepUpProcess"/>
    <dgm:cxn modelId="{2039B58A-DE44-4637-ABB9-9D8F2C2F71D4}" type="presParOf" srcId="{F3C2C55E-BFFB-48C8-A867-DCEF16D5D797}" destId="{06165628-BEC9-4E9A-8E35-38AB59FC7E29}" srcOrd="0" destOrd="0" presId="urn:microsoft.com/office/officeart/2009/3/layout/StepUpProcess"/>
    <dgm:cxn modelId="{A41724AC-82B0-4D93-A835-257281170B2F}" type="presParOf" srcId="{F3C2C55E-BFFB-48C8-A867-DCEF16D5D797}" destId="{AF21D9D5-9BB3-4A45-9CBD-D3AAC0116EDA}" srcOrd="1" destOrd="0" presId="urn:microsoft.com/office/officeart/2009/3/layout/StepUpProcess"/>
    <dgm:cxn modelId="{A80BE783-835B-48A7-B260-8BDD4C0E7AE1}" type="presParOf" srcId="{F3C2C55E-BFFB-48C8-A867-DCEF16D5D797}" destId="{E5C1D503-1A6D-448B-B16E-168083A8C56A}" srcOrd="2" destOrd="0" presId="urn:microsoft.com/office/officeart/2009/3/layout/StepUpProcess"/>
    <dgm:cxn modelId="{8295B77B-46DD-4D0D-8D13-C0AEFCF8646A}" type="presParOf" srcId="{3B6CC993-73FE-4B9D-BDFF-108DB7F3A325}" destId="{6DD85BC8-2383-46D6-8FED-AC5F856915FC}" srcOrd="3" destOrd="0" presId="urn:microsoft.com/office/officeart/2009/3/layout/StepUpProcess"/>
    <dgm:cxn modelId="{028716D3-42D4-4999-A10A-B85B78DA24F4}" type="presParOf" srcId="{6DD85BC8-2383-46D6-8FED-AC5F856915FC}" destId="{ACC15DAC-4722-4884-8867-F2D280F83CEE}" srcOrd="0" destOrd="0" presId="urn:microsoft.com/office/officeart/2009/3/layout/StepUpProcess"/>
    <dgm:cxn modelId="{55AE7EB5-EFA9-4172-B8FC-EE4F5A27B01B}" type="presParOf" srcId="{3B6CC993-73FE-4B9D-BDFF-108DB7F3A325}" destId="{8388F3E6-24B8-45DB-A535-71B048AA1674}" srcOrd="4" destOrd="0" presId="urn:microsoft.com/office/officeart/2009/3/layout/StepUpProcess"/>
    <dgm:cxn modelId="{E8FB124D-A7E7-4F9A-A4EA-9C7000FE3EBA}" type="presParOf" srcId="{8388F3E6-24B8-45DB-A535-71B048AA1674}" destId="{FAE22C4E-7861-461D-9979-5D143CD04DD7}" srcOrd="0" destOrd="0" presId="urn:microsoft.com/office/officeart/2009/3/layout/StepUpProcess"/>
    <dgm:cxn modelId="{4FD3087E-1A12-4E03-9364-3D36C1C3DE34}" type="presParOf" srcId="{8388F3E6-24B8-45DB-A535-71B048AA1674}" destId="{2B7AD1DC-3FBD-4BB5-A50B-E1A66DE9673C}"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F2432-4461-49AE-9112-EAE91E6ABB59}" type="doc">
      <dgm:prSet loTypeId="urn:microsoft.com/office/officeart/2009/layout/CircleArrowProcess" loCatId="cycle" qsTypeId="urn:microsoft.com/office/officeart/2005/8/quickstyle/simple1" qsCatId="simple" csTypeId="urn:microsoft.com/office/officeart/2005/8/colors/colorful4" csCatId="colorful" phldr="1"/>
      <dgm:spPr/>
      <dgm:t>
        <a:bodyPr/>
        <a:lstStyle/>
        <a:p>
          <a:endParaRPr lang="nl-NL"/>
        </a:p>
      </dgm:t>
    </dgm:pt>
    <dgm:pt modelId="{BF97F8F6-8504-4A62-87F1-77AC89A7CF8E}">
      <dgm:prSet phldrT="[Tekst]"/>
      <dgm:spPr/>
      <dgm:t>
        <a:bodyPr/>
        <a:lstStyle/>
        <a:p>
          <a:r>
            <a:rPr lang="nl-NL" dirty="0"/>
            <a:t>leesdoelen</a:t>
          </a:r>
        </a:p>
      </dgm:t>
    </dgm:pt>
    <dgm:pt modelId="{AE752897-C6D1-49AB-8A46-115AF495199F}" type="parTrans" cxnId="{E4757EAD-3E2C-4C35-8F9D-7385F8773CF2}">
      <dgm:prSet/>
      <dgm:spPr/>
      <dgm:t>
        <a:bodyPr/>
        <a:lstStyle/>
        <a:p>
          <a:endParaRPr lang="nl-NL"/>
        </a:p>
      </dgm:t>
    </dgm:pt>
    <dgm:pt modelId="{B39B2730-B9FF-4BAA-8E67-55995A31B12F}" type="sibTrans" cxnId="{E4757EAD-3E2C-4C35-8F9D-7385F8773CF2}">
      <dgm:prSet/>
      <dgm:spPr/>
      <dgm:t>
        <a:bodyPr/>
        <a:lstStyle/>
        <a:p>
          <a:endParaRPr lang="nl-NL"/>
        </a:p>
      </dgm:t>
    </dgm:pt>
    <dgm:pt modelId="{D8C4153E-05D9-4663-A7A5-E5E00C4BC931}">
      <dgm:prSet phldrT="[Tekst]"/>
      <dgm:spPr/>
      <dgm:t>
        <a:bodyPr/>
        <a:lstStyle/>
        <a:p>
          <a:r>
            <a:rPr lang="nl-NL" dirty="0"/>
            <a:t>schrijfdoelen</a:t>
          </a:r>
        </a:p>
      </dgm:t>
    </dgm:pt>
    <dgm:pt modelId="{30C53758-FE0D-475F-A7C0-BD1138020A8A}" type="parTrans" cxnId="{ED09893B-D81D-409E-A9AA-E1472C8E9B56}">
      <dgm:prSet/>
      <dgm:spPr/>
      <dgm:t>
        <a:bodyPr/>
        <a:lstStyle/>
        <a:p>
          <a:endParaRPr lang="nl-NL"/>
        </a:p>
      </dgm:t>
    </dgm:pt>
    <dgm:pt modelId="{D2B1951A-2233-4634-9651-69487B6A8A53}" type="sibTrans" cxnId="{ED09893B-D81D-409E-A9AA-E1472C8E9B56}">
      <dgm:prSet/>
      <dgm:spPr/>
      <dgm:t>
        <a:bodyPr/>
        <a:lstStyle/>
        <a:p>
          <a:endParaRPr lang="nl-NL"/>
        </a:p>
      </dgm:t>
    </dgm:pt>
    <dgm:pt modelId="{B5B7BB85-2A33-43F2-B175-4402A00C3888}">
      <dgm:prSet phldrT="[Tekst]"/>
      <dgm:spPr/>
      <dgm:t>
        <a:bodyPr/>
        <a:lstStyle/>
        <a:p>
          <a:r>
            <a:rPr lang="nl-NL" dirty="0"/>
            <a:t>mondeling</a:t>
          </a:r>
        </a:p>
      </dgm:t>
    </dgm:pt>
    <dgm:pt modelId="{DFB753C5-FDFC-4AF0-A58D-88BB0DF918EA}" type="parTrans" cxnId="{88218F7E-FD33-48EB-B28B-F3C9096D55D3}">
      <dgm:prSet/>
      <dgm:spPr/>
      <dgm:t>
        <a:bodyPr/>
        <a:lstStyle/>
        <a:p>
          <a:endParaRPr lang="nl-NL"/>
        </a:p>
      </dgm:t>
    </dgm:pt>
    <dgm:pt modelId="{31E543A9-1595-4F9B-A74C-6626C8A1064B}" type="sibTrans" cxnId="{88218F7E-FD33-48EB-B28B-F3C9096D55D3}">
      <dgm:prSet/>
      <dgm:spPr/>
      <dgm:t>
        <a:bodyPr/>
        <a:lstStyle/>
        <a:p>
          <a:endParaRPr lang="nl-NL"/>
        </a:p>
      </dgm:t>
    </dgm:pt>
    <dgm:pt modelId="{6FF0A149-C8AF-4426-99E4-999473F2AC3E}" type="pres">
      <dgm:prSet presAssocID="{6C1F2432-4461-49AE-9112-EAE91E6ABB59}" presName="Name0" presStyleCnt="0">
        <dgm:presLayoutVars>
          <dgm:chMax val="7"/>
          <dgm:chPref val="7"/>
          <dgm:dir/>
          <dgm:animLvl val="lvl"/>
        </dgm:presLayoutVars>
      </dgm:prSet>
      <dgm:spPr/>
    </dgm:pt>
    <dgm:pt modelId="{8E9F6913-2607-44C1-AE4C-28D24090C524}" type="pres">
      <dgm:prSet presAssocID="{BF97F8F6-8504-4A62-87F1-77AC89A7CF8E}" presName="Accent1" presStyleCnt="0"/>
      <dgm:spPr/>
    </dgm:pt>
    <dgm:pt modelId="{DA304F48-5510-4190-9645-AAB63781DB4D}" type="pres">
      <dgm:prSet presAssocID="{BF97F8F6-8504-4A62-87F1-77AC89A7CF8E}" presName="Accent" presStyleLbl="node1" presStyleIdx="0" presStyleCnt="3"/>
      <dgm:spPr/>
    </dgm:pt>
    <dgm:pt modelId="{33A7506B-BC64-40F7-A2C9-4B55CDD4A810}" type="pres">
      <dgm:prSet presAssocID="{BF97F8F6-8504-4A62-87F1-77AC89A7CF8E}" presName="Parent1" presStyleLbl="revTx" presStyleIdx="0" presStyleCnt="3">
        <dgm:presLayoutVars>
          <dgm:chMax val="1"/>
          <dgm:chPref val="1"/>
          <dgm:bulletEnabled val="1"/>
        </dgm:presLayoutVars>
      </dgm:prSet>
      <dgm:spPr/>
    </dgm:pt>
    <dgm:pt modelId="{13943698-5A41-4693-B7A6-60BA61994DEA}" type="pres">
      <dgm:prSet presAssocID="{D8C4153E-05D9-4663-A7A5-E5E00C4BC931}" presName="Accent2" presStyleCnt="0"/>
      <dgm:spPr/>
    </dgm:pt>
    <dgm:pt modelId="{18BEE4AC-C7F7-4F0D-93CC-C9448DFDAF4C}" type="pres">
      <dgm:prSet presAssocID="{D8C4153E-05D9-4663-A7A5-E5E00C4BC931}" presName="Accent" presStyleLbl="node1" presStyleIdx="1" presStyleCnt="3"/>
      <dgm:spPr/>
    </dgm:pt>
    <dgm:pt modelId="{7F09A14D-B180-49AB-9DEA-17726700CC19}" type="pres">
      <dgm:prSet presAssocID="{D8C4153E-05D9-4663-A7A5-E5E00C4BC931}" presName="Parent2" presStyleLbl="revTx" presStyleIdx="1" presStyleCnt="3">
        <dgm:presLayoutVars>
          <dgm:chMax val="1"/>
          <dgm:chPref val="1"/>
          <dgm:bulletEnabled val="1"/>
        </dgm:presLayoutVars>
      </dgm:prSet>
      <dgm:spPr/>
    </dgm:pt>
    <dgm:pt modelId="{17799B63-BC78-40FF-81DE-E78D879BCAEB}" type="pres">
      <dgm:prSet presAssocID="{B5B7BB85-2A33-43F2-B175-4402A00C3888}" presName="Accent3" presStyleCnt="0"/>
      <dgm:spPr/>
    </dgm:pt>
    <dgm:pt modelId="{804D216A-DD66-44A3-9DC0-DC8BB3EC1D9F}" type="pres">
      <dgm:prSet presAssocID="{B5B7BB85-2A33-43F2-B175-4402A00C3888}" presName="Accent" presStyleLbl="node1" presStyleIdx="2" presStyleCnt="3"/>
      <dgm:spPr/>
    </dgm:pt>
    <dgm:pt modelId="{CE4E5C7C-7334-4C72-AE1D-3B7C4AB60631}" type="pres">
      <dgm:prSet presAssocID="{B5B7BB85-2A33-43F2-B175-4402A00C3888}" presName="Parent3" presStyleLbl="revTx" presStyleIdx="2" presStyleCnt="3">
        <dgm:presLayoutVars>
          <dgm:chMax val="1"/>
          <dgm:chPref val="1"/>
          <dgm:bulletEnabled val="1"/>
        </dgm:presLayoutVars>
      </dgm:prSet>
      <dgm:spPr/>
    </dgm:pt>
  </dgm:ptLst>
  <dgm:cxnLst>
    <dgm:cxn modelId="{C002C402-3BED-42D6-9570-70DF22E8CAD3}" type="presOf" srcId="{6C1F2432-4461-49AE-9112-EAE91E6ABB59}" destId="{6FF0A149-C8AF-4426-99E4-999473F2AC3E}" srcOrd="0" destOrd="0" presId="urn:microsoft.com/office/officeart/2009/layout/CircleArrowProcess"/>
    <dgm:cxn modelId="{47D4BB1E-4563-4942-8CB7-97543CF63AEF}" type="presOf" srcId="{BF97F8F6-8504-4A62-87F1-77AC89A7CF8E}" destId="{33A7506B-BC64-40F7-A2C9-4B55CDD4A810}" srcOrd="0" destOrd="0" presId="urn:microsoft.com/office/officeart/2009/layout/CircleArrowProcess"/>
    <dgm:cxn modelId="{ED09893B-D81D-409E-A9AA-E1472C8E9B56}" srcId="{6C1F2432-4461-49AE-9112-EAE91E6ABB59}" destId="{D8C4153E-05D9-4663-A7A5-E5E00C4BC931}" srcOrd="1" destOrd="0" parTransId="{30C53758-FE0D-475F-A7C0-BD1138020A8A}" sibTransId="{D2B1951A-2233-4634-9651-69487B6A8A53}"/>
    <dgm:cxn modelId="{88218F7E-FD33-48EB-B28B-F3C9096D55D3}" srcId="{6C1F2432-4461-49AE-9112-EAE91E6ABB59}" destId="{B5B7BB85-2A33-43F2-B175-4402A00C3888}" srcOrd="2" destOrd="0" parTransId="{DFB753C5-FDFC-4AF0-A58D-88BB0DF918EA}" sibTransId="{31E543A9-1595-4F9B-A74C-6626C8A1064B}"/>
    <dgm:cxn modelId="{2F828B8B-2D6F-4A3E-8A29-1F7C3A1F344A}" type="presOf" srcId="{D8C4153E-05D9-4663-A7A5-E5E00C4BC931}" destId="{7F09A14D-B180-49AB-9DEA-17726700CC19}" srcOrd="0" destOrd="0" presId="urn:microsoft.com/office/officeart/2009/layout/CircleArrowProcess"/>
    <dgm:cxn modelId="{E4757EAD-3E2C-4C35-8F9D-7385F8773CF2}" srcId="{6C1F2432-4461-49AE-9112-EAE91E6ABB59}" destId="{BF97F8F6-8504-4A62-87F1-77AC89A7CF8E}" srcOrd="0" destOrd="0" parTransId="{AE752897-C6D1-49AB-8A46-115AF495199F}" sibTransId="{B39B2730-B9FF-4BAA-8E67-55995A31B12F}"/>
    <dgm:cxn modelId="{FDBFA6FA-3C11-4D5C-93F2-D9FBEF59C279}" type="presOf" srcId="{B5B7BB85-2A33-43F2-B175-4402A00C3888}" destId="{CE4E5C7C-7334-4C72-AE1D-3B7C4AB60631}" srcOrd="0" destOrd="0" presId="urn:microsoft.com/office/officeart/2009/layout/CircleArrowProcess"/>
    <dgm:cxn modelId="{90C03E48-772E-413C-BD4C-1990C7D34F46}" type="presParOf" srcId="{6FF0A149-C8AF-4426-99E4-999473F2AC3E}" destId="{8E9F6913-2607-44C1-AE4C-28D24090C524}" srcOrd="0" destOrd="0" presId="urn:microsoft.com/office/officeart/2009/layout/CircleArrowProcess"/>
    <dgm:cxn modelId="{C348D7DD-2F18-4941-B45A-DE94F108F45D}" type="presParOf" srcId="{8E9F6913-2607-44C1-AE4C-28D24090C524}" destId="{DA304F48-5510-4190-9645-AAB63781DB4D}" srcOrd="0" destOrd="0" presId="urn:microsoft.com/office/officeart/2009/layout/CircleArrowProcess"/>
    <dgm:cxn modelId="{7518A9E4-08DC-4ABD-967F-21AE4773FACD}" type="presParOf" srcId="{6FF0A149-C8AF-4426-99E4-999473F2AC3E}" destId="{33A7506B-BC64-40F7-A2C9-4B55CDD4A810}" srcOrd="1" destOrd="0" presId="urn:microsoft.com/office/officeart/2009/layout/CircleArrowProcess"/>
    <dgm:cxn modelId="{BB4E9D75-AF72-412B-B801-0ED00BC7632C}" type="presParOf" srcId="{6FF0A149-C8AF-4426-99E4-999473F2AC3E}" destId="{13943698-5A41-4693-B7A6-60BA61994DEA}" srcOrd="2" destOrd="0" presId="urn:microsoft.com/office/officeart/2009/layout/CircleArrowProcess"/>
    <dgm:cxn modelId="{6B4DF73F-1FAD-4118-AB04-AE76DCD770E1}" type="presParOf" srcId="{13943698-5A41-4693-B7A6-60BA61994DEA}" destId="{18BEE4AC-C7F7-4F0D-93CC-C9448DFDAF4C}" srcOrd="0" destOrd="0" presId="urn:microsoft.com/office/officeart/2009/layout/CircleArrowProcess"/>
    <dgm:cxn modelId="{5E337EB2-1997-4512-85ED-49479E6A09B1}" type="presParOf" srcId="{6FF0A149-C8AF-4426-99E4-999473F2AC3E}" destId="{7F09A14D-B180-49AB-9DEA-17726700CC19}" srcOrd="3" destOrd="0" presId="urn:microsoft.com/office/officeart/2009/layout/CircleArrowProcess"/>
    <dgm:cxn modelId="{4514935F-507A-471D-B586-209A1C7166A5}" type="presParOf" srcId="{6FF0A149-C8AF-4426-99E4-999473F2AC3E}" destId="{17799B63-BC78-40FF-81DE-E78D879BCAEB}" srcOrd="4" destOrd="0" presId="urn:microsoft.com/office/officeart/2009/layout/CircleArrowProcess"/>
    <dgm:cxn modelId="{ED4921EB-1645-4E0D-9AD6-699C8F5F5313}" type="presParOf" srcId="{17799B63-BC78-40FF-81DE-E78D879BCAEB}" destId="{804D216A-DD66-44A3-9DC0-DC8BB3EC1D9F}" srcOrd="0" destOrd="0" presId="urn:microsoft.com/office/officeart/2009/layout/CircleArrowProcess"/>
    <dgm:cxn modelId="{6C03A80E-2CA9-4B29-A27C-509B5D67647F}" type="presParOf" srcId="{6FF0A149-C8AF-4426-99E4-999473F2AC3E}" destId="{CE4E5C7C-7334-4C72-AE1D-3B7C4AB60631}" srcOrd="5" destOrd="0" presId="urn:microsoft.com/office/officeart/2009/layout/CircleArrow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7D7C3E-D45A-4C08-8E9B-BD5244009C7F}" type="doc">
      <dgm:prSet loTypeId="urn:microsoft.com/office/officeart/2005/8/layout/gear1" loCatId="cycle" qsTypeId="urn:microsoft.com/office/officeart/2005/8/quickstyle/simple1" qsCatId="simple" csTypeId="urn:microsoft.com/office/officeart/2005/8/colors/colorful4" csCatId="colorful" phldr="1"/>
      <dgm:spPr/>
    </dgm:pt>
    <dgm:pt modelId="{25B873DF-35B4-47FE-98F4-20D363E742AD}">
      <dgm:prSet phldrT="[Tekst]"/>
      <dgm:spPr/>
      <dgm:t>
        <a:bodyPr/>
        <a:lstStyle/>
        <a:p>
          <a:r>
            <a:rPr lang="nl-NL" dirty="0"/>
            <a:t>De wereld</a:t>
          </a:r>
        </a:p>
      </dgm:t>
    </dgm:pt>
    <dgm:pt modelId="{7D343FF4-0099-4FA1-A509-1613236206FE}" type="parTrans" cxnId="{E375050A-1D59-4BAD-BFF4-E59034C41D22}">
      <dgm:prSet/>
      <dgm:spPr/>
      <dgm:t>
        <a:bodyPr/>
        <a:lstStyle/>
        <a:p>
          <a:endParaRPr lang="nl-NL"/>
        </a:p>
      </dgm:t>
    </dgm:pt>
    <dgm:pt modelId="{8A4D0732-ADF6-436F-BF97-74CDC50664F4}" type="sibTrans" cxnId="{E375050A-1D59-4BAD-BFF4-E59034C41D22}">
      <dgm:prSet/>
      <dgm:spPr/>
      <dgm:t>
        <a:bodyPr/>
        <a:lstStyle/>
        <a:p>
          <a:endParaRPr lang="nl-NL"/>
        </a:p>
      </dgm:t>
    </dgm:pt>
    <dgm:pt modelId="{9490BC2C-EFAB-4EB2-BE21-B5987198F784}">
      <dgm:prSet phldrT="[Tekst]"/>
      <dgm:spPr/>
      <dgm:t>
        <a:bodyPr/>
        <a:lstStyle/>
        <a:p>
          <a:r>
            <a:rPr lang="nl-NL" dirty="0"/>
            <a:t>jij</a:t>
          </a:r>
        </a:p>
      </dgm:t>
    </dgm:pt>
    <dgm:pt modelId="{0AE6D0FC-2405-49ED-B109-367862AE3DE7}" type="parTrans" cxnId="{0608255A-A6CD-4C0B-B0DD-9B8DB9EDBEEA}">
      <dgm:prSet/>
      <dgm:spPr/>
      <dgm:t>
        <a:bodyPr/>
        <a:lstStyle/>
        <a:p>
          <a:endParaRPr lang="nl-NL"/>
        </a:p>
      </dgm:t>
    </dgm:pt>
    <dgm:pt modelId="{A8A7E592-692C-4687-81DA-A9A22FA2B206}" type="sibTrans" cxnId="{0608255A-A6CD-4C0B-B0DD-9B8DB9EDBEEA}">
      <dgm:prSet/>
      <dgm:spPr/>
      <dgm:t>
        <a:bodyPr/>
        <a:lstStyle/>
        <a:p>
          <a:endParaRPr lang="nl-NL"/>
        </a:p>
      </dgm:t>
    </dgm:pt>
    <dgm:pt modelId="{F4CA1D7C-5846-4CB0-B933-A2BD977AD6DB}">
      <dgm:prSet phldrT="[Tekst]"/>
      <dgm:spPr/>
      <dgm:t>
        <a:bodyPr/>
        <a:lstStyle/>
        <a:p>
          <a:r>
            <a:rPr lang="nl-NL" dirty="0"/>
            <a:t>muziek</a:t>
          </a:r>
        </a:p>
      </dgm:t>
    </dgm:pt>
    <dgm:pt modelId="{B01AB46D-C563-49B7-93B5-6808EF0C4339}" type="parTrans" cxnId="{E7168DB8-CEBA-43A4-ABA7-5D4DAEA14471}">
      <dgm:prSet/>
      <dgm:spPr/>
      <dgm:t>
        <a:bodyPr/>
        <a:lstStyle/>
        <a:p>
          <a:endParaRPr lang="nl-NL"/>
        </a:p>
      </dgm:t>
    </dgm:pt>
    <dgm:pt modelId="{95ADC037-DD9E-47DF-BAF4-497C375AF1E4}" type="sibTrans" cxnId="{E7168DB8-CEBA-43A4-ABA7-5D4DAEA14471}">
      <dgm:prSet/>
      <dgm:spPr/>
      <dgm:t>
        <a:bodyPr/>
        <a:lstStyle/>
        <a:p>
          <a:endParaRPr lang="nl-NL"/>
        </a:p>
      </dgm:t>
    </dgm:pt>
    <dgm:pt modelId="{B424FC97-6CF5-4426-B2DB-0D10856803D9}" type="pres">
      <dgm:prSet presAssocID="{BA7D7C3E-D45A-4C08-8E9B-BD5244009C7F}" presName="composite" presStyleCnt="0">
        <dgm:presLayoutVars>
          <dgm:chMax val="3"/>
          <dgm:animLvl val="lvl"/>
          <dgm:resizeHandles val="exact"/>
        </dgm:presLayoutVars>
      </dgm:prSet>
      <dgm:spPr/>
    </dgm:pt>
    <dgm:pt modelId="{379B6522-DB49-4F39-B6A2-E72E88260925}" type="pres">
      <dgm:prSet presAssocID="{25B873DF-35B4-47FE-98F4-20D363E742AD}" presName="gear1" presStyleLbl="node1" presStyleIdx="0" presStyleCnt="3">
        <dgm:presLayoutVars>
          <dgm:chMax val="1"/>
          <dgm:bulletEnabled val="1"/>
        </dgm:presLayoutVars>
      </dgm:prSet>
      <dgm:spPr/>
    </dgm:pt>
    <dgm:pt modelId="{BD25EC9A-15A5-4FC0-9D5F-AE5FD7E9B93A}" type="pres">
      <dgm:prSet presAssocID="{25B873DF-35B4-47FE-98F4-20D363E742AD}" presName="gear1srcNode" presStyleLbl="node1" presStyleIdx="0" presStyleCnt="3"/>
      <dgm:spPr/>
    </dgm:pt>
    <dgm:pt modelId="{8D0ADF8E-A78C-4C19-AA45-3B3F9862A1FC}" type="pres">
      <dgm:prSet presAssocID="{25B873DF-35B4-47FE-98F4-20D363E742AD}" presName="gear1dstNode" presStyleLbl="node1" presStyleIdx="0" presStyleCnt="3"/>
      <dgm:spPr/>
    </dgm:pt>
    <dgm:pt modelId="{658BE6BF-F5D4-4469-9BE6-D9FFF8ED4940}" type="pres">
      <dgm:prSet presAssocID="{9490BC2C-EFAB-4EB2-BE21-B5987198F784}" presName="gear2" presStyleLbl="node1" presStyleIdx="1" presStyleCnt="3">
        <dgm:presLayoutVars>
          <dgm:chMax val="1"/>
          <dgm:bulletEnabled val="1"/>
        </dgm:presLayoutVars>
      </dgm:prSet>
      <dgm:spPr/>
    </dgm:pt>
    <dgm:pt modelId="{5CDDD04F-CDB1-431B-A3B4-B50A7A42E109}" type="pres">
      <dgm:prSet presAssocID="{9490BC2C-EFAB-4EB2-BE21-B5987198F784}" presName="gear2srcNode" presStyleLbl="node1" presStyleIdx="1" presStyleCnt="3"/>
      <dgm:spPr/>
    </dgm:pt>
    <dgm:pt modelId="{AC098A1C-3AA7-48DA-A0F0-B858E26CCD16}" type="pres">
      <dgm:prSet presAssocID="{9490BC2C-EFAB-4EB2-BE21-B5987198F784}" presName="gear2dstNode" presStyleLbl="node1" presStyleIdx="1" presStyleCnt="3"/>
      <dgm:spPr/>
    </dgm:pt>
    <dgm:pt modelId="{C5BE5930-23E4-40F5-9E4E-780F9F8D8990}" type="pres">
      <dgm:prSet presAssocID="{F4CA1D7C-5846-4CB0-B933-A2BD977AD6DB}" presName="gear3" presStyleLbl="node1" presStyleIdx="2" presStyleCnt="3"/>
      <dgm:spPr/>
    </dgm:pt>
    <dgm:pt modelId="{93B7C7C2-3176-4157-B451-EC13F621905E}" type="pres">
      <dgm:prSet presAssocID="{F4CA1D7C-5846-4CB0-B933-A2BD977AD6DB}" presName="gear3tx" presStyleLbl="node1" presStyleIdx="2" presStyleCnt="3">
        <dgm:presLayoutVars>
          <dgm:chMax val="1"/>
          <dgm:bulletEnabled val="1"/>
        </dgm:presLayoutVars>
      </dgm:prSet>
      <dgm:spPr/>
    </dgm:pt>
    <dgm:pt modelId="{C437DB52-1E25-4CCD-8813-42B0C6828AC2}" type="pres">
      <dgm:prSet presAssocID="{F4CA1D7C-5846-4CB0-B933-A2BD977AD6DB}" presName="gear3srcNode" presStyleLbl="node1" presStyleIdx="2" presStyleCnt="3"/>
      <dgm:spPr/>
    </dgm:pt>
    <dgm:pt modelId="{A66E8E3F-9170-4534-96DF-7B53C0954C35}" type="pres">
      <dgm:prSet presAssocID="{F4CA1D7C-5846-4CB0-B933-A2BD977AD6DB}" presName="gear3dstNode" presStyleLbl="node1" presStyleIdx="2" presStyleCnt="3"/>
      <dgm:spPr/>
    </dgm:pt>
    <dgm:pt modelId="{B66397DF-D638-42CE-B7E1-02F01431A304}" type="pres">
      <dgm:prSet presAssocID="{8A4D0732-ADF6-436F-BF97-74CDC50664F4}" presName="connector1" presStyleLbl="sibTrans2D1" presStyleIdx="0" presStyleCnt="3"/>
      <dgm:spPr/>
    </dgm:pt>
    <dgm:pt modelId="{1C469F1C-3C4D-42C5-A8A3-67C5095C4B76}" type="pres">
      <dgm:prSet presAssocID="{A8A7E592-692C-4687-81DA-A9A22FA2B206}" presName="connector2" presStyleLbl="sibTrans2D1" presStyleIdx="1" presStyleCnt="3"/>
      <dgm:spPr/>
    </dgm:pt>
    <dgm:pt modelId="{C9541092-4010-4B0E-B5C9-F34F0F1F95F8}" type="pres">
      <dgm:prSet presAssocID="{95ADC037-DD9E-47DF-BAF4-497C375AF1E4}" presName="connector3" presStyleLbl="sibTrans2D1" presStyleIdx="2" presStyleCnt="3"/>
      <dgm:spPr/>
    </dgm:pt>
  </dgm:ptLst>
  <dgm:cxnLst>
    <dgm:cxn modelId="{E375050A-1D59-4BAD-BFF4-E59034C41D22}" srcId="{BA7D7C3E-D45A-4C08-8E9B-BD5244009C7F}" destId="{25B873DF-35B4-47FE-98F4-20D363E742AD}" srcOrd="0" destOrd="0" parTransId="{7D343FF4-0099-4FA1-A509-1613236206FE}" sibTransId="{8A4D0732-ADF6-436F-BF97-74CDC50664F4}"/>
    <dgm:cxn modelId="{205CF73B-3440-44FF-B3F9-AAE4249FE9FF}" type="presOf" srcId="{9490BC2C-EFAB-4EB2-BE21-B5987198F784}" destId="{658BE6BF-F5D4-4469-9BE6-D9FFF8ED4940}" srcOrd="0" destOrd="0" presId="urn:microsoft.com/office/officeart/2005/8/layout/gear1"/>
    <dgm:cxn modelId="{D9FDD467-D2F0-4817-81C9-162E9B3BE2F1}" type="presOf" srcId="{BA7D7C3E-D45A-4C08-8E9B-BD5244009C7F}" destId="{B424FC97-6CF5-4426-B2DB-0D10856803D9}" srcOrd="0" destOrd="0" presId="urn:microsoft.com/office/officeart/2005/8/layout/gear1"/>
    <dgm:cxn modelId="{92E56D4A-471F-4E19-9614-0AC9A4D75960}" type="presOf" srcId="{A8A7E592-692C-4687-81DA-A9A22FA2B206}" destId="{1C469F1C-3C4D-42C5-A8A3-67C5095C4B76}" srcOrd="0" destOrd="0" presId="urn:microsoft.com/office/officeart/2005/8/layout/gear1"/>
    <dgm:cxn modelId="{107E3F4E-B8E7-4B8F-B07B-B818092F031B}" type="presOf" srcId="{F4CA1D7C-5846-4CB0-B933-A2BD977AD6DB}" destId="{A66E8E3F-9170-4534-96DF-7B53C0954C35}" srcOrd="3" destOrd="0" presId="urn:microsoft.com/office/officeart/2005/8/layout/gear1"/>
    <dgm:cxn modelId="{0608255A-A6CD-4C0B-B0DD-9B8DB9EDBEEA}" srcId="{BA7D7C3E-D45A-4C08-8E9B-BD5244009C7F}" destId="{9490BC2C-EFAB-4EB2-BE21-B5987198F784}" srcOrd="1" destOrd="0" parTransId="{0AE6D0FC-2405-49ED-B109-367862AE3DE7}" sibTransId="{A8A7E592-692C-4687-81DA-A9A22FA2B206}"/>
    <dgm:cxn modelId="{EF3B687F-7348-45D0-96D5-AE25A67EC31A}" type="presOf" srcId="{25B873DF-35B4-47FE-98F4-20D363E742AD}" destId="{8D0ADF8E-A78C-4C19-AA45-3B3F9862A1FC}" srcOrd="2" destOrd="0" presId="urn:microsoft.com/office/officeart/2005/8/layout/gear1"/>
    <dgm:cxn modelId="{DDD9D39D-3900-4A51-B39D-A9EAB25D179C}" type="presOf" srcId="{25B873DF-35B4-47FE-98F4-20D363E742AD}" destId="{BD25EC9A-15A5-4FC0-9D5F-AE5FD7E9B93A}" srcOrd="1" destOrd="0" presId="urn:microsoft.com/office/officeart/2005/8/layout/gear1"/>
    <dgm:cxn modelId="{E7168DB8-CEBA-43A4-ABA7-5D4DAEA14471}" srcId="{BA7D7C3E-D45A-4C08-8E9B-BD5244009C7F}" destId="{F4CA1D7C-5846-4CB0-B933-A2BD977AD6DB}" srcOrd="2" destOrd="0" parTransId="{B01AB46D-C563-49B7-93B5-6808EF0C4339}" sibTransId="{95ADC037-DD9E-47DF-BAF4-497C375AF1E4}"/>
    <dgm:cxn modelId="{E3152DC4-9D54-429C-914C-91356031C747}" type="presOf" srcId="{25B873DF-35B4-47FE-98F4-20D363E742AD}" destId="{379B6522-DB49-4F39-B6A2-E72E88260925}" srcOrd="0" destOrd="0" presId="urn:microsoft.com/office/officeart/2005/8/layout/gear1"/>
    <dgm:cxn modelId="{7C539EC8-EBBE-412F-A22F-5D6DFEBAED64}" type="presOf" srcId="{95ADC037-DD9E-47DF-BAF4-497C375AF1E4}" destId="{C9541092-4010-4B0E-B5C9-F34F0F1F95F8}" srcOrd="0" destOrd="0" presId="urn:microsoft.com/office/officeart/2005/8/layout/gear1"/>
    <dgm:cxn modelId="{9F0525D6-66FC-46B1-8F98-16ED3A530ABD}" type="presOf" srcId="{8A4D0732-ADF6-436F-BF97-74CDC50664F4}" destId="{B66397DF-D638-42CE-B7E1-02F01431A304}" srcOrd="0" destOrd="0" presId="urn:microsoft.com/office/officeart/2005/8/layout/gear1"/>
    <dgm:cxn modelId="{1ABC68DF-1A2F-475D-962A-6F82965E9C36}" type="presOf" srcId="{F4CA1D7C-5846-4CB0-B933-A2BD977AD6DB}" destId="{93B7C7C2-3176-4157-B451-EC13F621905E}" srcOrd="1" destOrd="0" presId="urn:microsoft.com/office/officeart/2005/8/layout/gear1"/>
    <dgm:cxn modelId="{0B64FBEB-B4EF-4287-BC5A-A29979C42AAA}" type="presOf" srcId="{F4CA1D7C-5846-4CB0-B933-A2BD977AD6DB}" destId="{C437DB52-1E25-4CCD-8813-42B0C6828AC2}" srcOrd="2" destOrd="0" presId="urn:microsoft.com/office/officeart/2005/8/layout/gear1"/>
    <dgm:cxn modelId="{B72380F4-DE54-4634-9B0D-EBB1B6C8F206}" type="presOf" srcId="{9490BC2C-EFAB-4EB2-BE21-B5987198F784}" destId="{5CDDD04F-CDB1-431B-A3B4-B50A7A42E109}" srcOrd="1" destOrd="0" presId="urn:microsoft.com/office/officeart/2005/8/layout/gear1"/>
    <dgm:cxn modelId="{DDD907FC-FA83-4579-A9AA-2773FAEE42F0}" type="presOf" srcId="{9490BC2C-EFAB-4EB2-BE21-B5987198F784}" destId="{AC098A1C-3AA7-48DA-A0F0-B858E26CCD16}" srcOrd="2" destOrd="0" presId="urn:microsoft.com/office/officeart/2005/8/layout/gear1"/>
    <dgm:cxn modelId="{70EA7BFF-181C-4693-937B-176F055F8DCE}" type="presOf" srcId="{F4CA1D7C-5846-4CB0-B933-A2BD977AD6DB}" destId="{C5BE5930-23E4-40F5-9E4E-780F9F8D8990}" srcOrd="0" destOrd="0" presId="urn:microsoft.com/office/officeart/2005/8/layout/gear1"/>
    <dgm:cxn modelId="{D47A6090-8012-4D4B-916D-6F8DCCD9E4C4}" type="presParOf" srcId="{B424FC97-6CF5-4426-B2DB-0D10856803D9}" destId="{379B6522-DB49-4F39-B6A2-E72E88260925}" srcOrd="0" destOrd="0" presId="urn:microsoft.com/office/officeart/2005/8/layout/gear1"/>
    <dgm:cxn modelId="{3E17FE56-1E88-406A-BB9F-51899DD2AE62}" type="presParOf" srcId="{B424FC97-6CF5-4426-B2DB-0D10856803D9}" destId="{BD25EC9A-15A5-4FC0-9D5F-AE5FD7E9B93A}" srcOrd="1" destOrd="0" presId="urn:microsoft.com/office/officeart/2005/8/layout/gear1"/>
    <dgm:cxn modelId="{E82449D1-7B1A-4BC4-AAE3-FDA526233215}" type="presParOf" srcId="{B424FC97-6CF5-4426-B2DB-0D10856803D9}" destId="{8D0ADF8E-A78C-4C19-AA45-3B3F9862A1FC}" srcOrd="2" destOrd="0" presId="urn:microsoft.com/office/officeart/2005/8/layout/gear1"/>
    <dgm:cxn modelId="{21287681-58D8-4D28-B2A0-DF672C32B978}" type="presParOf" srcId="{B424FC97-6CF5-4426-B2DB-0D10856803D9}" destId="{658BE6BF-F5D4-4469-9BE6-D9FFF8ED4940}" srcOrd="3" destOrd="0" presId="urn:microsoft.com/office/officeart/2005/8/layout/gear1"/>
    <dgm:cxn modelId="{4EF0CD66-CC08-4680-88A7-884C03138324}" type="presParOf" srcId="{B424FC97-6CF5-4426-B2DB-0D10856803D9}" destId="{5CDDD04F-CDB1-431B-A3B4-B50A7A42E109}" srcOrd="4" destOrd="0" presId="urn:microsoft.com/office/officeart/2005/8/layout/gear1"/>
    <dgm:cxn modelId="{0893B4B9-6C17-446E-979E-42B1D3ADDF90}" type="presParOf" srcId="{B424FC97-6CF5-4426-B2DB-0D10856803D9}" destId="{AC098A1C-3AA7-48DA-A0F0-B858E26CCD16}" srcOrd="5" destOrd="0" presId="urn:microsoft.com/office/officeart/2005/8/layout/gear1"/>
    <dgm:cxn modelId="{2549CA07-E512-454F-8080-C632EE5BB524}" type="presParOf" srcId="{B424FC97-6CF5-4426-B2DB-0D10856803D9}" destId="{C5BE5930-23E4-40F5-9E4E-780F9F8D8990}" srcOrd="6" destOrd="0" presId="urn:microsoft.com/office/officeart/2005/8/layout/gear1"/>
    <dgm:cxn modelId="{48DABEA9-EB1E-4FFA-B258-C11CAD3146F8}" type="presParOf" srcId="{B424FC97-6CF5-4426-B2DB-0D10856803D9}" destId="{93B7C7C2-3176-4157-B451-EC13F621905E}" srcOrd="7" destOrd="0" presId="urn:microsoft.com/office/officeart/2005/8/layout/gear1"/>
    <dgm:cxn modelId="{C573C158-4CF9-4276-A8FB-DFB0EF455ED8}" type="presParOf" srcId="{B424FC97-6CF5-4426-B2DB-0D10856803D9}" destId="{C437DB52-1E25-4CCD-8813-42B0C6828AC2}" srcOrd="8" destOrd="0" presId="urn:microsoft.com/office/officeart/2005/8/layout/gear1"/>
    <dgm:cxn modelId="{A5CA5DC9-1901-4183-BA16-70756A8B3918}" type="presParOf" srcId="{B424FC97-6CF5-4426-B2DB-0D10856803D9}" destId="{A66E8E3F-9170-4534-96DF-7B53C0954C35}" srcOrd="9" destOrd="0" presId="urn:microsoft.com/office/officeart/2005/8/layout/gear1"/>
    <dgm:cxn modelId="{D039BA44-2AA9-4809-B247-0B9CD66E56E1}" type="presParOf" srcId="{B424FC97-6CF5-4426-B2DB-0D10856803D9}" destId="{B66397DF-D638-42CE-B7E1-02F01431A304}" srcOrd="10" destOrd="0" presId="urn:microsoft.com/office/officeart/2005/8/layout/gear1"/>
    <dgm:cxn modelId="{CBEF67BE-F4BC-4B14-946D-288FADBD7944}" type="presParOf" srcId="{B424FC97-6CF5-4426-B2DB-0D10856803D9}" destId="{1C469F1C-3C4D-42C5-A8A3-67C5095C4B76}" srcOrd="11" destOrd="0" presId="urn:microsoft.com/office/officeart/2005/8/layout/gear1"/>
    <dgm:cxn modelId="{7FE963AA-10ED-4699-A476-44D32DAE8324}" type="presParOf" srcId="{B424FC97-6CF5-4426-B2DB-0D10856803D9}" destId="{C9541092-4010-4B0E-B5C9-F34F0F1F95F8}" srcOrd="12" destOrd="0" presId="urn:microsoft.com/office/officeart/2005/8/layout/gear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44D1E7-EEB9-41E3-8E40-0CD9D4DFE5A2}">
      <dsp:nvSpPr>
        <dsp:cNvPr id="0" name=""/>
        <dsp:cNvSpPr/>
      </dsp:nvSpPr>
      <dsp:spPr>
        <a:xfrm>
          <a:off x="1808534" y="2077651"/>
          <a:ext cx="2412448" cy="24124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kern="1200" dirty="0"/>
            <a:t>Doorstroomtoets met 6 aanbieders</a:t>
          </a:r>
        </a:p>
      </dsp:txBody>
      <dsp:txXfrm>
        <a:off x="2161829" y="2430946"/>
        <a:ext cx="1705858" cy="1705858"/>
      </dsp:txXfrm>
    </dsp:sp>
    <dsp:sp modelId="{66AF1B18-25B1-4064-A861-8A32613BA69B}">
      <dsp:nvSpPr>
        <dsp:cNvPr id="0" name=""/>
        <dsp:cNvSpPr/>
      </dsp:nvSpPr>
      <dsp:spPr>
        <a:xfrm rot="12795482">
          <a:off x="-292808" y="1550657"/>
          <a:ext cx="2377922" cy="68754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DE572-E772-421E-B9F0-BA7D134F1277}">
      <dsp:nvSpPr>
        <dsp:cNvPr id="0" name=""/>
        <dsp:cNvSpPr/>
      </dsp:nvSpPr>
      <dsp:spPr>
        <a:xfrm>
          <a:off x="-1120783" y="740895"/>
          <a:ext cx="2045431" cy="10029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(concept) Kerndoelen</a:t>
          </a:r>
        </a:p>
      </dsp:txBody>
      <dsp:txXfrm>
        <a:off x="-1091406" y="770272"/>
        <a:ext cx="1986677" cy="944240"/>
      </dsp:txXfrm>
    </dsp:sp>
    <dsp:sp modelId="{F19163A2-AE72-44B5-8F68-E3B1001667D5}">
      <dsp:nvSpPr>
        <dsp:cNvPr id="0" name=""/>
        <dsp:cNvSpPr/>
      </dsp:nvSpPr>
      <dsp:spPr>
        <a:xfrm rot="15089328">
          <a:off x="1705413" y="1072221"/>
          <a:ext cx="1367911" cy="687547"/>
        </a:xfrm>
        <a:prstGeom prst="lef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D24226-5829-4E71-B9BE-2611E23AD6CB}">
      <dsp:nvSpPr>
        <dsp:cNvPr id="0" name=""/>
        <dsp:cNvSpPr/>
      </dsp:nvSpPr>
      <dsp:spPr>
        <a:xfrm>
          <a:off x="1127261" y="299499"/>
          <a:ext cx="2089915" cy="935853"/>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Referentieniveaus</a:t>
          </a:r>
        </a:p>
      </dsp:txBody>
      <dsp:txXfrm>
        <a:off x="1154671" y="326909"/>
        <a:ext cx="2035095" cy="881033"/>
      </dsp:txXfrm>
    </dsp:sp>
    <dsp:sp modelId="{72A9E112-AA6C-4479-B626-A6361EFDB66D}">
      <dsp:nvSpPr>
        <dsp:cNvPr id="0" name=""/>
        <dsp:cNvSpPr/>
      </dsp:nvSpPr>
      <dsp:spPr>
        <a:xfrm rot="18116328">
          <a:off x="3281518" y="1057163"/>
          <a:ext cx="1814070" cy="687547"/>
        </a:xfrm>
        <a:prstGeom prst="lef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794E8C-A194-42E9-866E-1F91C17AEC44}">
      <dsp:nvSpPr>
        <dsp:cNvPr id="0" name=""/>
        <dsp:cNvSpPr/>
      </dsp:nvSpPr>
      <dsp:spPr>
        <a:xfrm>
          <a:off x="3696436" y="0"/>
          <a:ext cx="1943903" cy="126242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Referentiesets</a:t>
          </a:r>
        </a:p>
      </dsp:txBody>
      <dsp:txXfrm>
        <a:off x="3733411" y="36975"/>
        <a:ext cx="1869953" cy="1188479"/>
      </dsp:txXfrm>
    </dsp:sp>
    <dsp:sp modelId="{14D89354-3C35-4B40-9893-6299C03BDF73}">
      <dsp:nvSpPr>
        <dsp:cNvPr id="0" name=""/>
        <dsp:cNvSpPr/>
      </dsp:nvSpPr>
      <dsp:spPr>
        <a:xfrm rot="3694066">
          <a:off x="3498360" y="4190919"/>
          <a:ext cx="387246" cy="687547"/>
        </a:xfrm>
        <a:prstGeom prst="lef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096642-91BC-43BD-8496-69768053F8F7}">
      <dsp:nvSpPr>
        <dsp:cNvPr id="0" name=""/>
        <dsp:cNvSpPr/>
      </dsp:nvSpPr>
      <dsp:spPr>
        <a:xfrm>
          <a:off x="0" y="4295816"/>
          <a:ext cx="7568341" cy="818291"/>
        </a:xfrm>
        <a:prstGeom prst="roundRect">
          <a:avLst>
            <a:gd name="adj" fmla="val 10000"/>
          </a:avLst>
        </a:prstGeom>
        <a:solidFill>
          <a:srgbClr val="2AB8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nl-NL" sz="2100" kern="1200" dirty="0"/>
            <a:t>6 uitstroomniveaus</a:t>
          </a:r>
        </a:p>
      </dsp:txBody>
      <dsp:txXfrm>
        <a:off x="23967" y="4319783"/>
        <a:ext cx="7520407" cy="770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CFC52-38C9-4EC1-BB94-1BCE5B8329E9}">
      <dsp:nvSpPr>
        <dsp:cNvPr id="0" name=""/>
        <dsp:cNvSpPr/>
      </dsp:nvSpPr>
      <dsp:spPr>
        <a:xfrm rot="5400000">
          <a:off x="856033" y="190807"/>
          <a:ext cx="329246" cy="547857"/>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C089F-B486-4428-9E5D-1CD35CE2ECEB}">
      <dsp:nvSpPr>
        <dsp:cNvPr id="0" name=""/>
        <dsp:cNvSpPr/>
      </dsp:nvSpPr>
      <dsp:spPr>
        <a:xfrm>
          <a:off x="801074" y="354498"/>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1</a:t>
          </a:r>
        </a:p>
      </dsp:txBody>
      <dsp:txXfrm>
        <a:off x="801074" y="354498"/>
        <a:ext cx="494609" cy="433553"/>
      </dsp:txXfrm>
    </dsp:sp>
    <dsp:sp modelId="{57E96E7A-0778-442F-9F03-7C0F37370B9A}">
      <dsp:nvSpPr>
        <dsp:cNvPr id="0" name=""/>
        <dsp:cNvSpPr/>
      </dsp:nvSpPr>
      <dsp:spPr>
        <a:xfrm>
          <a:off x="1202361" y="150473"/>
          <a:ext cx="93322" cy="93322"/>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65628-BEC9-4E9A-8E35-38AB59FC7E29}">
      <dsp:nvSpPr>
        <dsp:cNvPr id="0" name=""/>
        <dsp:cNvSpPr/>
      </dsp:nvSpPr>
      <dsp:spPr>
        <a:xfrm rot="5400000">
          <a:off x="1461532" y="40976"/>
          <a:ext cx="329246" cy="547857"/>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21D9D5-9BB3-4A45-9CBD-D3AAC0116EDA}">
      <dsp:nvSpPr>
        <dsp:cNvPr id="0" name=""/>
        <dsp:cNvSpPr/>
      </dsp:nvSpPr>
      <dsp:spPr>
        <a:xfrm>
          <a:off x="1406572" y="204667"/>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2</a:t>
          </a:r>
        </a:p>
      </dsp:txBody>
      <dsp:txXfrm>
        <a:off x="1406572" y="204667"/>
        <a:ext cx="494609" cy="433553"/>
      </dsp:txXfrm>
    </dsp:sp>
    <dsp:sp modelId="{E5C1D503-1A6D-448B-B16E-168083A8C56A}">
      <dsp:nvSpPr>
        <dsp:cNvPr id="0" name=""/>
        <dsp:cNvSpPr/>
      </dsp:nvSpPr>
      <dsp:spPr>
        <a:xfrm>
          <a:off x="1807859" y="642"/>
          <a:ext cx="93322" cy="93322"/>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22C4E-7861-461D-9979-5D143CD04DD7}">
      <dsp:nvSpPr>
        <dsp:cNvPr id="0" name=""/>
        <dsp:cNvSpPr/>
      </dsp:nvSpPr>
      <dsp:spPr>
        <a:xfrm rot="5400000">
          <a:off x="2067030" y="-108854"/>
          <a:ext cx="329246" cy="547857"/>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AD1DC-3FBD-4BB5-A50B-E1A66DE9673C}">
      <dsp:nvSpPr>
        <dsp:cNvPr id="0" name=""/>
        <dsp:cNvSpPr/>
      </dsp:nvSpPr>
      <dsp:spPr>
        <a:xfrm>
          <a:off x="2012071" y="54836"/>
          <a:ext cx="494609" cy="43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Doel 3</a:t>
          </a:r>
        </a:p>
      </dsp:txBody>
      <dsp:txXfrm>
        <a:off x="2012071" y="54836"/>
        <a:ext cx="494609" cy="433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04F48-5510-4190-9645-AAB63781DB4D}">
      <dsp:nvSpPr>
        <dsp:cNvPr id="0" name=""/>
        <dsp:cNvSpPr/>
      </dsp:nvSpPr>
      <dsp:spPr>
        <a:xfrm>
          <a:off x="705778" y="0"/>
          <a:ext cx="886628" cy="886763"/>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7506B-BC64-40F7-A2C9-4B55CDD4A810}">
      <dsp:nvSpPr>
        <dsp:cNvPr id="0" name=""/>
        <dsp:cNvSpPr/>
      </dsp:nvSpPr>
      <dsp:spPr>
        <a:xfrm>
          <a:off x="901752" y="320148"/>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leesdoelen</a:t>
          </a:r>
        </a:p>
      </dsp:txBody>
      <dsp:txXfrm>
        <a:off x="901752" y="320148"/>
        <a:ext cx="492682" cy="246282"/>
      </dsp:txXfrm>
    </dsp:sp>
    <dsp:sp modelId="{18BEE4AC-C7F7-4F0D-93CC-C9448DFDAF4C}">
      <dsp:nvSpPr>
        <dsp:cNvPr id="0" name=""/>
        <dsp:cNvSpPr/>
      </dsp:nvSpPr>
      <dsp:spPr>
        <a:xfrm>
          <a:off x="459520" y="509511"/>
          <a:ext cx="886628" cy="886763"/>
        </a:xfrm>
        <a:prstGeom prst="leftCircularArrow">
          <a:avLst>
            <a:gd name="adj1" fmla="val 10980"/>
            <a:gd name="adj2" fmla="val 1142322"/>
            <a:gd name="adj3" fmla="val 6300000"/>
            <a:gd name="adj4" fmla="val 18900000"/>
            <a:gd name="adj5" fmla="val 125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9A14D-B180-49AB-9DEA-17726700CC19}">
      <dsp:nvSpPr>
        <dsp:cNvPr id="0" name=""/>
        <dsp:cNvSpPr/>
      </dsp:nvSpPr>
      <dsp:spPr>
        <a:xfrm>
          <a:off x="656493" y="832607"/>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schrijfdoelen</a:t>
          </a:r>
        </a:p>
      </dsp:txBody>
      <dsp:txXfrm>
        <a:off x="656493" y="832607"/>
        <a:ext cx="492682" cy="246282"/>
      </dsp:txXfrm>
    </dsp:sp>
    <dsp:sp modelId="{804D216A-DD66-44A3-9DC0-DC8BB3EC1D9F}">
      <dsp:nvSpPr>
        <dsp:cNvPr id="0" name=""/>
        <dsp:cNvSpPr/>
      </dsp:nvSpPr>
      <dsp:spPr>
        <a:xfrm>
          <a:off x="768882" y="1079994"/>
          <a:ext cx="761751" cy="762056"/>
        </a:xfrm>
        <a:prstGeom prst="blockArc">
          <a:avLst>
            <a:gd name="adj1" fmla="val 13500000"/>
            <a:gd name="adj2" fmla="val 108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4E5C7C-7334-4C72-AE1D-3B7C4AB60631}">
      <dsp:nvSpPr>
        <dsp:cNvPr id="0" name=""/>
        <dsp:cNvSpPr/>
      </dsp:nvSpPr>
      <dsp:spPr>
        <a:xfrm>
          <a:off x="902917" y="1345802"/>
          <a:ext cx="492682" cy="24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nl-NL" sz="700" kern="1200" dirty="0"/>
            <a:t>mondeling</a:t>
          </a:r>
        </a:p>
      </dsp:txBody>
      <dsp:txXfrm>
        <a:off x="902917" y="1345802"/>
        <a:ext cx="492682" cy="246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9B6522-DB49-4F39-B6A2-E72E88260925}">
      <dsp:nvSpPr>
        <dsp:cNvPr id="0" name=""/>
        <dsp:cNvSpPr/>
      </dsp:nvSpPr>
      <dsp:spPr>
        <a:xfrm>
          <a:off x="932298" y="922282"/>
          <a:ext cx="1127233" cy="1127233"/>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De wereld</a:t>
          </a:r>
        </a:p>
      </dsp:txBody>
      <dsp:txXfrm>
        <a:off x="1158922" y="1186331"/>
        <a:ext cx="673985" cy="579421"/>
      </dsp:txXfrm>
    </dsp:sp>
    <dsp:sp modelId="{658BE6BF-F5D4-4469-9BE6-D9FFF8ED4940}">
      <dsp:nvSpPr>
        <dsp:cNvPr id="0" name=""/>
        <dsp:cNvSpPr/>
      </dsp:nvSpPr>
      <dsp:spPr>
        <a:xfrm>
          <a:off x="276453" y="655845"/>
          <a:ext cx="819806" cy="819806"/>
        </a:xfrm>
        <a:prstGeom prst="gear6">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jij</a:t>
          </a:r>
        </a:p>
      </dsp:txBody>
      <dsp:txXfrm>
        <a:off x="482842" y="863481"/>
        <a:ext cx="407028" cy="404534"/>
      </dsp:txXfrm>
    </dsp:sp>
    <dsp:sp modelId="{C5BE5930-23E4-40F5-9E4E-780F9F8D8990}">
      <dsp:nvSpPr>
        <dsp:cNvPr id="0" name=""/>
        <dsp:cNvSpPr/>
      </dsp:nvSpPr>
      <dsp:spPr>
        <a:xfrm rot="20700000">
          <a:off x="735628" y="90262"/>
          <a:ext cx="803242" cy="803242"/>
        </a:xfrm>
        <a:prstGeom prst="gear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NL" sz="1100" kern="1200" dirty="0"/>
            <a:t>muziek</a:t>
          </a:r>
        </a:p>
      </dsp:txBody>
      <dsp:txXfrm rot="-20700000">
        <a:off x="911803" y="266437"/>
        <a:ext cx="450893" cy="450893"/>
      </dsp:txXfrm>
    </dsp:sp>
    <dsp:sp modelId="{B66397DF-D638-42CE-B7E1-02F01431A304}">
      <dsp:nvSpPr>
        <dsp:cNvPr id="0" name=""/>
        <dsp:cNvSpPr/>
      </dsp:nvSpPr>
      <dsp:spPr>
        <a:xfrm>
          <a:off x="824008" y="764100"/>
          <a:ext cx="1442859" cy="1442859"/>
        </a:xfrm>
        <a:prstGeom prst="circularArrow">
          <a:avLst>
            <a:gd name="adj1" fmla="val 4688"/>
            <a:gd name="adj2" fmla="val 299029"/>
            <a:gd name="adj3" fmla="val 2425002"/>
            <a:gd name="adj4" fmla="val 16073893"/>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469F1C-3C4D-42C5-A8A3-67C5095C4B76}">
      <dsp:nvSpPr>
        <dsp:cNvPr id="0" name=""/>
        <dsp:cNvSpPr/>
      </dsp:nvSpPr>
      <dsp:spPr>
        <a:xfrm>
          <a:off x="131266" y="483657"/>
          <a:ext cx="1048327" cy="1048327"/>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541092-4010-4B0E-B5C9-F34F0F1F95F8}">
      <dsp:nvSpPr>
        <dsp:cNvPr id="0" name=""/>
        <dsp:cNvSpPr/>
      </dsp:nvSpPr>
      <dsp:spPr>
        <a:xfrm>
          <a:off x="549829" y="-76473"/>
          <a:ext cx="1130308" cy="1130308"/>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15-12-2025</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15-12-2025</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27</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28</a:t>
            </a:fld>
            <a:endParaRPr lang="nl-NL"/>
          </a:p>
        </p:txBody>
      </p:sp>
    </p:spTree>
    <p:extLst>
      <p:ext uri="{BB962C8B-B14F-4D97-AF65-F5344CB8AC3E}">
        <p14:creationId xmlns:p14="http://schemas.microsoft.com/office/powerpoint/2010/main" val="327135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38</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39</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40</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42</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87426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4094257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266403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01436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9</a:t>
            </a:fld>
            <a:endParaRPr lang="nl-NL"/>
          </a:p>
        </p:txBody>
      </p:sp>
    </p:spTree>
    <p:extLst>
      <p:ext uri="{BB962C8B-B14F-4D97-AF65-F5344CB8AC3E}">
        <p14:creationId xmlns:p14="http://schemas.microsoft.com/office/powerpoint/2010/main" val="445236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632727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494C-8880-648E-5584-715CDF837E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B55BBC-BB27-5682-1A17-EB78764576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1EA423-F881-FC2A-32FB-CF395D45EA9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1263A02-3D07-166B-3EB7-84DD1957D098}"/>
              </a:ext>
            </a:extLst>
          </p:cNvPr>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50592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4011420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536958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23028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883007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381673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53499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96491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13986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830549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922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55005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59656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25</a:t>
            </a:fld>
            <a:endParaRPr lang="nl-NL"/>
          </a:p>
        </p:txBody>
      </p:sp>
    </p:spTree>
    <p:extLst>
      <p:ext uri="{BB962C8B-B14F-4D97-AF65-F5344CB8AC3E}">
        <p14:creationId xmlns:p14="http://schemas.microsoft.com/office/powerpoint/2010/main" val="411253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15-12-2025</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15-12-2025</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1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17" Type="http://schemas.openxmlformats.org/officeDocument/2006/relationships/diagramQuickStyle" Target="../diagrams/quickStyle5.xml"/><Relationship Id="rId2" Type="http://schemas.openxmlformats.org/officeDocument/2006/relationships/notesSlide" Target="../notesSlides/notesSlide25.xml"/><Relationship Id="rId16" Type="http://schemas.openxmlformats.org/officeDocument/2006/relationships/diagramLayout" Target="../diagrams/layout5.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diagramData" Target="../diagrams/data5.xml"/><Relationship Id="rId10" Type="http://schemas.openxmlformats.org/officeDocument/2006/relationships/diagramData" Target="../diagrams/data4.xml"/><Relationship Id="rId19" Type="http://schemas.microsoft.com/office/2007/relationships/diagramDrawing" Target="../diagrams/drawing5.xml"/><Relationship Id="rId4" Type="http://schemas.microsoft.com/office/2007/relationships/hdphoto" Target="../media/hdphoto1.wdp"/><Relationship Id="rId9" Type="http://schemas.microsoft.com/office/2007/relationships/diagramDrawing" Target="../diagrams/drawing3.xml"/><Relationship Id="rId14"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2.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kennisrotonde.nl/vraag-en-antwoord/Correcte-zinnen-formuleren-in-schrijfopdracht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microsoft.com/office/2007/relationships/hdphoto" Target="../media/hdphoto1.wdp"/><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Studiemiddag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 1996</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6DE47-013D-36BA-F36C-21256200CCB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FD5352C-8C9F-6994-B9EA-B5BA0F291AD8}"/>
              </a:ext>
            </a:extLst>
          </p:cNvPr>
          <p:cNvSpPr>
            <a:spLocks noGrp="1"/>
          </p:cNvSpPr>
          <p:nvPr>
            <p:ph type="title"/>
          </p:nvPr>
        </p:nvSpPr>
        <p:spPr>
          <a:xfrm>
            <a:off x="402926" y="431581"/>
            <a:ext cx="4458187" cy="1325563"/>
          </a:xfrm>
        </p:spPr>
        <p:txBody>
          <a:bodyPr>
            <a:normAutofit fontScale="90000"/>
          </a:bodyPr>
          <a:lstStyle/>
          <a:p>
            <a:r>
              <a:rPr lang="nl-NL" dirty="0">
                <a:solidFill>
                  <a:srgbClr val="66AB38"/>
                </a:solidFill>
                <a:latin typeface="Arial Rounded MT Bold" panose="020F0704030504030204" pitchFamily="34" charset="0"/>
              </a:rPr>
              <a:t>Kerndoelen 2025</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229E59FC-B4EF-7894-668C-E7D11C0414A8}"/>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342D271B-194F-B0C3-3131-07B6BDA0C865}"/>
              </a:ext>
            </a:extLst>
          </p:cNvPr>
          <p:cNvPicPr>
            <a:picLocks noChangeAspect="1"/>
          </p:cNvPicPr>
          <p:nvPr/>
        </p:nvPicPr>
        <p:blipFill>
          <a:blip r:embed="rId4"/>
          <a:stretch>
            <a:fillRect/>
          </a:stretch>
        </p:blipFill>
        <p:spPr>
          <a:xfrm>
            <a:off x="5292844" y="141193"/>
            <a:ext cx="5565656" cy="6301379"/>
          </a:xfrm>
          <a:prstGeom prst="rect">
            <a:avLst/>
          </a:prstGeom>
        </p:spPr>
      </p:pic>
    </p:spTree>
    <p:extLst>
      <p:ext uri="{BB962C8B-B14F-4D97-AF65-F5344CB8AC3E}">
        <p14:creationId xmlns:p14="http://schemas.microsoft.com/office/powerpoint/2010/main" val="314173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8044-AEBF-5142-AD13-A8B5FB41760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2FCCC0F-3CDD-93B5-9D41-0F76C82495AA}"/>
              </a:ext>
            </a:extLst>
          </p:cNvPr>
          <p:cNvSpPr>
            <a:spLocks noGrp="1"/>
          </p:cNvSpPr>
          <p:nvPr>
            <p:ph type="title"/>
          </p:nvPr>
        </p:nvSpPr>
        <p:spPr>
          <a:xfrm>
            <a:off x="402926" y="431581"/>
            <a:ext cx="4458187" cy="1325563"/>
          </a:xfrm>
        </p:spPr>
        <p:txBody>
          <a:bodyPr>
            <a:normAutofit fontScale="90000"/>
          </a:bodyPr>
          <a:lstStyle/>
          <a:p>
            <a:r>
              <a:rPr lang="nl-NL" dirty="0">
                <a:solidFill>
                  <a:srgbClr val="66AB38"/>
                </a:solidFill>
                <a:latin typeface="Arial Rounded MT Bold" panose="020F0704030504030204" pitchFamily="34" charset="0"/>
              </a:rPr>
              <a:t>Kerndoelen 2025</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518508E2-9C02-0319-7AE4-F3F92709CBE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a:extLst>
              <a:ext uri="{FF2B5EF4-FFF2-40B4-BE49-F238E27FC236}">
                <a16:creationId xmlns:a16="http://schemas.microsoft.com/office/drawing/2014/main" id="{ABE26B6A-7416-3159-D049-4812EEB60DF2}"/>
              </a:ext>
            </a:extLst>
          </p:cNvPr>
          <p:cNvPicPr>
            <a:picLocks noChangeAspect="1"/>
          </p:cNvPicPr>
          <p:nvPr/>
        </p:nvPicPr>
        <p:blipFill>
          <a:blip r:embed="rId4"/>
          <a:stretch>
            <a:fillRect/>
          </a:stretch>
        </p:blipFill>
        <p:spPr>
          <a:xfrm>
            <a:off x="4435084" y="981245"/>
            <a:ext cx="7521592" cy="3749365"/>
          </a:xfrm>
          <a:prstGeom prst="rect">
            <a:avLst/>
          </a:prstGeom>
        </p:spPr>
      </p:pic>
    </p:spTree>
    <p:extLst>
      <p:ext uri="{BB962C8B-B14F-4D97-AF65-F5344CB8AC3E}">
        <p14:creationId xmlns:p14="http://schemas.microsoft.com/office/powerpoint/2010/main" val="198404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5C26F-2901-FA74-29BA-26704EB2F83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9F4A7CD-3C24-420A-0CD3-AD3B374CA670}"/>
              </a:ext>
            </a:extLst>
          </p:cNvPr>
          <p:cNvSpPr>
            <a:spLocks noGrp="1"/>
          </p:cNvSpPr>
          <p:nvPr>
            <p:ph type="title"/>
          </p:nvPr>
        </p:nvSpPr>
        <p:spPr>
          <a:xfrm>
            <a:off x="369308" y="350898"/>
            <a:ext cx="4458187" cy="1325563"/>
          </a:xfrm>
        </p:spPr>
        <p:txBody>
          <a:bodyPr>
            <a:normAutofit fontScale="90000"/>
          </a:bodyPr>
          <a:lstStyle/>
          <a:p>
            <a:r>
              <a:rPr lang="nl-NL" dirty="0">
                <a:solidFill>
                  <a:srgbClr val="66AB38"/>
                </a:solidFill>
                <a:latin typeface="Arial Rounded MT Bold" panose="020F0704030504030204" pitchFamily="34" charset="0"/>
              </a:rPr>
              <a:t>Kerndoelen 2025</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29F1BF9A-84D6-E3D1-4DA5-AD7A82E94FE1}"/>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11651F9F-1092-5077-D568-4DCF9509F159}"/>
              </a:ext>
            </a:extLst>
          </p:cNvPr>
          <p:cNvPicPr>
            <a:picLocks noChangeAspect="1"/>
          </p:cNvPicPr>
          <p:nvPr/>
        </p:nvPicPr>
        <p:blipFill>
          <a:blip r:embed="rId4"/>
          <a:stretch>
            <a:fillRect/>
          </a:stretch>
        </p:blipFill>
        <p:spPr>
          <a:xfrm>
            <a:off x="5035923" y="0"/>
            <a:ext cx="7041222" cy="5881739"/>
          </a:xfrm>
          <a:prstGeom prst="rect">
            <a:avLst/>
          </a:prstGeom>
        </p:spPr>
      </p:pic>
    </p:spTree>
    <p:extLst>
      <p:ext uri="{BB962C8B-B14F-4D97-AF65-F5344CB8AC3E}">
        <p14:creationId xmlns:p14="http://schemas.microsoft.com/office/powerpoint/2010/main" val="201336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2010</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2728672"/>
          </a:xfrm>
        </p:spPr>
        <p:txBody>
          <a:bodyPr>
            <a:normAutofit fontScale="90000"/>
          </a:bodyPr>
          <a:lstStyle/>
          <a:p>
            <a:r>
              <a:rPr lang="nl-NL" dirty="0">
                <a:solidFill>
                  <a:srgbClr val="66AB38"/>
                </a:solidFill>
                <a:latin typeface="Arial Rounded MT Bold" panose="020F0704030504030204" pitchFamily="34" charset="0"/>
              </a:rPr>
              <a:t>Referentieniveaus 2010   (2027?)</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het standaardniveau voor einde basisschool</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Ze worden nu onderzocht door het SLO, maar hebben nog steeds een wettelijke status, dus gelden als wettelijk einddoel (in combinatie met de kerndoelen)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3340F51-5F2F-75DF-B46C-16FE93F4273A}"/>
              </a:ext>
            </a:extLst>
          </p:cNvPr>
          <p:cNvPicPr>
            <a:picLocks noChangeAspect="1"/>
          </p:cNvPicPr>
          <p:nvPr/>
        </p:nvPicPr>
        <p:blipFill>
          <a:blip r:embed="rId2"/>
          <a:stretch>
            <a:fillRect/>
          </a:stretch>
        </p:blipFill>
        <p:spPr>
          <a:xfrm>
            <a:off x="4771970" y="1632898"/>
            <a:ext cx="3478186" cy="1706467"/>
          </a:xfrm>
          <a:prstGeom prst="rect">
            <a:avLst/>
          </a:prstGeom>
        </p:spPr>
      </p:pic>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531636" y="116808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4177247"/>
            <a:ext cx="2710839" cy="1369250"/>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9" name="Afbeelding 8">
            <a:extLst>
              <a:ext uri="{FF2B5EF4-FFF2-40B4-BE49-F238E27FC236}">
                <a16:creationId xmlns:a16="http://schemas.microsoft.com/office/drawing/2014/main" id="{7ABA8987-C136-807B-A636-B79DB652558B}"/>
              </a:ext>
            </a:extLst>
          </p:cNvPr>
          <p:cNvPicPr>
            <a:picLocks noChangeAspect="1"/>
          </p:cNvPicPr>
          <p:nvPr/>
        </p:nvPicPr>
        <p:blipFill>
          <a:blip r:embed="rId6"/>
          <a:stretch>
            <a:fillRect/>
          </a:stretch>
        </p:blipFill>
        <p:spPr>
          <a:xfrm>
            <a:off x="6843862" y="4359921"/>
            <a:ext cx="5256698" cy="2370753"/>
          </a:xfrm>
          <a:prstGeom prst="rect">
            <a:avLst/>
          </a:prstGeom>
        </p:spPr>
      </p:pic>
      <p:sp>
        <p:nvSpPr>
          <p:cNvPr id="3" name="AutoShape 2" descr="Klasseplan Logo">
            <a:extLst>
              <a:ext uri="{FF2B5EF4-FFF2-40B4-BE49-F238E27FC236}">
                <a16:creationId xmlns:a16="http://schemas.microsoft.com/office/drawing/2014/main" id="{860465BD-EA6D-BD1D-B18B-D3E043EAA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13A01A46-0906-99A5-5380-50C293A88613}"/>
              </a:ext>
            </a:extLst>
          </p:cNvPr>
          <p:cNvPicPr>
            <a:picLocks noChangeAspect="1"/>
          </p:cNvPicPr>
          <p:nvPr/>
        </p:nvPicPr>
        <p:blipFill>
          <a:blip r:embed="rId7"/>
          <a:stretch>
            <a:fillRect/>
          </a:stretch>
        </p:blipFill>
        <p:spPr>
          <a:xfrm rot="21369354">
            <a:off x="7743739" y="3752074"/>
            <a:ext cx="2512567" cy="937949"/>
          </a:xfrm>
          <a:prstGeom prst="rect">
            <a:avLst/>
          </a:prstGeom>
        </p:spPr>
      </p:pic>
      <p:pic>
        <p:nvPicPr>
          <p:cNvPr id="8" name="Afbeelding 7">
            <a:extLst>
              <a:ext uri="{FF2B5EF4-FFF2-40B4-BE49-F238E27FC236}">
                <a16:creationId xmlns:a16="http://schemas.microsoft.com/office/drawing/2014/main" id="{CB5DBC97-94AB-EE51-B936-D6CB2B8BEC43}"/>
              </a:ext>
            </a:extLst>
          </p:cNvPr>
          <p:cNvPicPr>
            <a:picLocks noChangeAspect="1"/>
          </p:cNvPicPr>
          <p:nvPr/>
        </p:nvPicPr>
        <p:blipFill>
          <a:blip r:embed="rId8"/>
          <a:stretch>
            <a:fillRect/>
          </a:stretch>
        </p:blipFill>
        <p:spPr>
          <a:xfrm>
            <a:off x="3428083" y="2242258"/>
            <a:ext cx="3058442" cy="3188426"/>
          </a:xfrm>
          <a:prstGeom prst="rect">
            <a:avLst/>
          </a:prstGeom>
        </p:spPr>
      </p:pic>
      <p:pic>
        <p:nvPicPr>
          <p:cNvPr id="11" name="Afbeelding 10">
            <a:extLst>
              <a:ext uri="{FF2B5EF4-FFF2-40B4-BE49-F238E27FC236}">
                <a16:creationId xmlns:a16="http://schemas.microsoft.com/office/drawing/2014/main" id="{3FDE2FCD-E458-E7C6-03C0-E5200FAE2A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06540">
            <a:off x="266139" y="1817396"/>
            <a:ext cx="2443899" cy="1903348"/>
          </a:xfrm>
          <a:prstGeom prst="rect">
            <a:avLst/>
          </a:prstGeom>
        </p:spPr>
      </p:pic>
      <p:pic>
        <p:nvPicPr>
          <p:cNvPr id="13" name="Afbeelding 12">
            <a:extLst>
              <a:ext uri="{FF2B5EF4-FFF2-40B4-BE49-F238E27FC236}">
                <a16:creationId xmlns:a16="http://schemas.microsoft.com/office/drawing/2014/main" id="{B123D46B-D2EF-7C66-620C-E3DE329023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3191">
            <a:off x="8734523" y="123869"/>
            <a:ext cx="3117071" cy="3917119"/>
          </a:xfrm>
          <a:prstGeom prst="rect">
            <a:avLst/>
          </a:prstGeom>
        </p:spPr>
      </p:pic>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11"/>
          <a:stretch>
            <a:fillRect/>
          </a:stretch>
        </p:blipFill>
        <p:spPr>
          <a:xfrm>
            <a:off x="5180822" y="149447"/>
            <a:ext cx="3683120" cy="1095307"/>
          </a:xfrm>
          <a:prstGeom prst="rect">
            <a:avLst/>
          </a:prstGeom>
        </p:spPr>
      </p:pic>
    </p:spTree>
    <p:extLst>
      <p:ext uri="{BB962C8B-B14F-4D97-AF65-F5344CB8AC3E}">
        <p14:creationId xmlns:p14="http://schemas.microsoft.com/office/powerpoint/2010/main" val="2094439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72548" y="280551"/>
            <a:ext cx="10515600" cy="549273"/>
          </a:xfrm>
        </p:spPr>
        <p:txBody>
          <a:bodyPr>
            <a:noAutofit/>
          </a:bodyPr>
          <a:lstStyle/>
          <a:p>
            <a:r>
              <a:rPr lang="nl-NL" sz="3200" dirty="0">
                <a:solidFill>
                  <a:srgbClr val="87B632"/>
                </a:solidFill>
                <a:latin typeface="Arial Rounded MT Bold" panose="020F0704030504030204" pitchFamily="34" charset="0"/>
              </a:rPr>
              <a:t>Doorstroomtoetsen</a:t>
            </a:r>
            <a:br>
              <a:rPr lang="nl-NL" sz="3200" dirty="0">
                <a:solidFill>
                  <a:srgbClr val="87B632"/>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E0E2FDA4-C460-2599-681F-48FDB054CBF2}"/>
              </a:ext>
            </a:extLst>
          </p:cNvPr>
          <p:cNvPicPr>
            <a:picLocks noChangeAspect="1"/>
          </p:cNvPicPr>
          <p:nvPr/>
        </p:nvPicPr>
        <p:blipFill>
          <a:blip r:embed="rId5"/>
          <a:stretch>
            <a:fillRect/>
          </a:stretch>
        </p:blipFill>
        <p:spPr>
          <a:xfrm>
            <a:off x="3060400" y="3006829"/>
            <a:ext cx="8534400" cy="2657475"/>
          </a:xfrm>
          <a:prstGeom prst="rect">
            <a:avLst/>
          </a:prstGeom>
        </p:spPr>
      </p:pic>
      <p:pic>
        <p:nvPicPr>
          <p:cNvPr id="8" name="Afbeelding 7">
            <a:extLst>
              <a:ext uri="{FF2B5EF4-FFF2-40B4-BE49-F238E27FC236}">
                <a16:creationId xmlns:a16="http://schemas.microsoft.com/office/drawing/2014/main" id="{53ED2FFC-E337-CAAD-B95B-2DF3B47881C3}"/>
              </a:ext>
            </a:extLst>
          </p:cNvPr>
          <p:cNvPicPr>
            <a:picLocks noChangeAspect="1"/>
          </p:cNvPicPr>
          <p:nvPr/>
        </p:nvPicPr>
        <p:blipFill>
          <a:blip r:embed="rId6"/>
          <a:stretch>
            <a:fillRect/>
          </a:stretch>
        </p:blipFill>
        <p:spPr>
          <a:xfrm>
            <a:off x="603826" y="630927"/>
            <a:ext cx="6187913" cy="2320467"/>
          </a:xfrm>
          <a:prstGeom prst="rect">
            <a:avLst/>
          </a:prstGeom>
        </p:spPr>
      </p:pic>
    </p:spTree>
    <p:extLst>
      <p:ext uri="{BB962C8B-B14F-4D97-AF65-F5344CB8AC3E}">
        <p14:creationId xmlns:p14="http://schemas.microsoft.com/office/powerpoint/2010/main" val="3760321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4287" y="727006"/>
            <a:ext cx="10515600" cy="549273"/>
          </a:xfrm>
        </p:spPr>
        <p:txBody>
          <a:bodyPr>
            <a:noAutofit/>
          </a:bodyPr>
          <a:lstStyle/>
          <a:p>
            <a:r>
              <a:rPr lang="nl-NL" sz="3200" dirty="0">
                <a:solidFill>
                  <a:srgbClr val="66AB38"/>
                </a:solidFill>
                <a:latin typeface="Arial Rounded MT Bold" panose="020F0704030504030204" pitchFamily="34" charset="0"/>
              </a:rPr>
              <a:t>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D807D05B-8ACE-853E-AF14-6AF1F0799B6B}"/>
              </a:ext>
            </a:extLst>
          </p:cNvPr>
          <p:cNvSpPr>
            <a:spLocks noGrp="1"/>
          </p:cNvSpPr>
          <p:nvPr>
            <p:ph idx="1"/>
          </p:nvPr>
        </p:nvSpPr>
        <p:spPr>
          <a:xfrm>
            <a:off x="724287" y="1276279"/>
            <a:ext cx="9837033" cy="4037223"/>
          </a:xfrm>
          <a:noFill/>
        </p:spPr>
        <p:txBody>
          <a:bodyPr>
            <a:normAutofit lnSpcReduction="10000"/>
          </a:bodyPr>
          <a:lstStyle/>
          <a:p>
            <a:pPr marL="0" indent="0">
              <a:buNone/>
            </a:pPr>
            <a:r>
              <a:rPr lang="nl-NL" dirty="0">
                <a:solidFill>
                  <a:srgbClr val="0456A2"/>
                </a:solidFill>
              </a:rPr>
              <a:t>Hoe krijg je bij 6 verschillende doorstroomtoetsen een gelijke verwijzing? Is de ene toets makkelijker dan de andere?</a:t>
            </a:r>
          </a:p>
          <a:p>
            <a:pPr marL="0" indent="0">
              <a:buNone/>
            </a:pPr>
            <a:endParaRPr lang="nl-NL" dirty="0">
              <a:solidFill>
                <a:srgbClr val="0456A2"/>
              </a:solidFill>
            </a:endParaRPr>
          </a:p>
          <a:p>
            <a:pPr marL="0" indent="0">
              <a:buNone/>
            </a:pPr>
            <a:r>
              <a:rPr lang="nl-NL" dirty="0">
                <a:solidFill>
                  <a:srgbClr val="0456A2"/>
                </a:solidFill>
              </a:rPr>
              <a:t>&gt;&gt; de toetsen zijn grotendeels gelijk: er zijn anker/referentiesets</a:t>
            </a:r>
            <a:br>
              <a:rPr lang="nl-NL" dirty="0">
                <a:solidFill>
                  <a:srgbClr val="0456A2"/>
                </a:solidFill>
              </a:rPr>
            </a:br>
            <a:r>
              <a:rPr lang="nl-NL" dirty="0">
                <a:solidFill>
                  <a:srgbClr val="0456A2"/>
                </a:solidFill>
              </a:rPr>
              <a:t>      gemaakt  (door Cito)</a:t>
            </a:r>
          </a:p>
          <a:p>
            <a:pPr marL="0" indent="0">
              <a:buNone/>
            </a:pPr>
            <a:r>
              <a:rPr lang="nl-NL" dirty="0">
                <a:solidFill>
                  <a:srgbClr val="0456A2"/>
                </a:solidFill>
              </a:rPr>
              <a:t>&gt;&gt; die bevatten vragen die elke toetsaanbieder moet opnemen in</a:t>
            </a:r>
            <a:br>
              <a:rPr lang="nl-NL" dirty="0">
                <a:solidFill>
                  <a:srgbClr val="0456A2"/>
                </a:solidFill>
              </a:rPr>
            </a:br>
            <a:r>
              <a:rPr lang="nl-NL" dirty="0">
                <a:solidFill>
                  <a:srgbClr val="0456A2"/>
                </a:solidFill>
              </a:rPr>
              <a:t>      de toets en waarop het uitstroomniveau wordt bepaald</a:t>
            </a:r>
          </a:p>
          <a:p>
            <a:pPr marL="0" indent="0">
              <a:buNone/>
            </a:pPr>
            <a:r>
              <a:rPr lang="nl-NL" dirty="0">
                <a:solidFill>
                  <a:srgbClr val="0456A2"/>
                </a:solidFill>
              </a:rPr>
              <a:t>&gt;&gt; van deze ankersets is een openbare set beschikbaar (van de  </a:t>
            </a:r>
            <a:br>
              <a:rPr lang="nl-NL" dirty="0">
                <a:solidFill>
                  <a:srgbClr val="0456A2"/>
                </a:solidFill>
              </a:rPr>
            </a:br>
            <a:r>
              <a:rPr lang="nl-NL" dirty="0">
                <a:solidFill>
                  <a:srgbClr val="0456A2"/>
                </a:solidFill>
              </a:rPr>
              <a:t>      eindtoets)</a:t>
            </a:r>
          </a:p>
          <a:p>
            <a:pPr marL="0" indent="0">
              <a:buNone/>
            </a:pPr>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spTree>
    <p:extLst>
      <p:ext uri="{BB962C8B-B14F-4D97-AF65-F5344CB8AC3E}">
        <p14:creationId xmlns:p14="http://schemas.microsoft.com/office/powerpoint/2010/main" val="1896409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Doorstroomtoets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1" y="275838"/>
            <a:ext cx="1230811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d</a:t>
            </a:r>
            <a:r>
              <a:rPr lang="nl-NL" sz="4400" dirty="0">
                <a:solidFill>
                  <a:srgbClr val="66AB38"/>
                </a:solidFill>
                <a:latin typeface="Arial Rounded MT Bold" panose="020F0704030504030204" pitchFamily="34" charset="0"/>
              </a:rPr>
              <a:t>oorstroomtoets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4" name="Titel 1">
            <a:extLst>
              <a:ext uri="{FF2B5EF4-FFF2-40B4-BE49-F238E27FC236}">
                <a16:creationId xmlns:a16="http://schemas.microsoft.com/office/drawing/2014/main" id="{7564838A-820A-E5C1-2441-F7E8B6DAB2F6}"/>
              </a:ext>
            </a:extLst>
          </p:cNvPr>
          <p:cNvSpPr txBox="1">
            <a:spLocks/>
          </p:cNvSpPr>
          <p:nvPr/>
        </p:nvSpPr>
        <p:spPr>
          <a:xfrm>
            <a:off x="1" y="275838"/>
            <a:ext cx="12308114" cy="85725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rgbClr val="66AB38"/>
                </a:solidFill>
                <a:latin typeface="Arial Rounded MT Bold" panose="020F0704030504030204" pitchFamily="34" charset="0"/>
              </a:rPr>
              <a:t>Voorbeelden referentieopgaven doorstroomtoets</a:t>
            </a:r>
            <a:endParaRPr lang="nl-NL" dirty="0">
              <a:solidFill>
                <a:srgbClr val="66AB38"/>
              </a:solidFill>
            </a:endParaRPr>
          </a:p>
        </p:txBody>
      </p:sp>
    </p:spTree>
    <p:extLst>
      <p:ext uri="{BB962C8B-B14F-4D97-AF65-F5344CB8AC3E}">
        <p14:creationId xmlns:p14="http://schemas.microsoft.com/office/powerpoint/2010/main" val="1294402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03785" y="814044"/>
            <a:ext cx="8256198" cy="4482944"/>
          </a:xfrm>
        </p:spPr>
        <p:txBody>
          <a:bodyPr>
            <a:noAutofit/>
          </a:bodyPr>
          <a:lstStyle/>
          <a:p>
            <a:pPr>
              <a:lnSpc>
                <a:spcPct val="107000"/>
              </a:lnSpc>
              <a:spcAft>
                <a:spcPts val="800"/>
              </a:spcAft>
            </a:pPr>
            <a:r>
              <a:rPr lang="nl-NL" sz="2000" dirty="0">
                <a:solidFill>
                  <a:srgbClr val="87B632"/>
                </a:solidFill>
                <a:latin typeface="Arial Rounded MT Bold" panose="020F0704030504030204" pitchFamily="34" charset="0"/>
              </a:rPr>
              <a:t>Kerndoelen Nederlands 1996</a:t>
            </a:r>
            <a:br>
              <a:rPr lang="nl-NL" sz="1600" dirty="0">
                <a:solidFill>
                  <a:srgbClr val="87B632"/>
                </a:solidFill>
                <a:latin typeface="Arial Rounded MT Bold" panose="020F0704030504030204" pitchFamily="34" charset="0"/>
              </a:rPr>
            </a:br>
            <a:br>
              <a:rPr lang="nl-NL" sz="1600" b="1"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Mondeling taalonderwijs </a:t>
            </a:r>
            <a:br>
              <a:rPr lang="nl-NL" sz="1600" b="1" kern="100" dirty="0">
                <a:solidFill>
                  <a:srgbClr val="FF0000"/>
                </a:solidFill>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verwerven uit gesproken taal. Ze leren tevens die informatie, mondeling of schriftelijk, gestructureerd weer te geven.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Schriftelijk taalonderwijs</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4</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informatie te achterhalen in informatieve en instructieve teksten, waaronder schema's, tabellen en digitale bronnen.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5</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naar inhoud en vorm teksten te schrijven met verschillende functies, zoals: informeren, instrueren, overtuigen of plezier verschaffen. </a:t>
            </a:r>
            <a:br>
              <a:rPr lang="nl-NL" sz="1600" kern="100" dirty="0">
                <a:effectLst/>
                <a:latin typeface="Aptos"/>
                <a:ea typeface="Aptos"/>
                <a:cs typeface="Times New Roman" panose="02020603050405020304" pitchFamily="18" charset="0"/>
              </a:rPr>
            </a:b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a:t>
            </a:r>
            <a:br>
              <a:rPr lang="nl-NL" sz="1600" kern="100" dirty="0">
                <a:effectLst/>
                <a:latin typeface="Aptos"/>
                <a:ea typeface="Aptos"/>
                <a:cs typeface="Times New Roman" panose="02020603050405020304" pitchFamily="18" charset="0"/>
              </a:rPr>
            </a:br>
            <a:r>
              <a:rPr lang="nl-NL" sz="1600" b="1" kern="100" dirty="0">
                <a:solidFill>
                  <a:srgbClr val="FF0000"/>
                </a:solidFill>
                <a:effectLst/>
                <a:latin typeface="Aptos"/>
                <a:ea typeface="Aptos"/>
                <a:cs typeface="Times New Roman" panose="02020603050405020304" pitchFamily="18" charset="0"/>
              </a:rPr>
              <a:t>Nederlands Taalbeschouwing, waaronder strategieën </a:t>
            </a:r>
            <a:br>
              <a:rPr lang="nl-NL" sz="1600" kern="100" dirty="0">
                <a:effectLst/>
                <a:latin typeface="Aptos"/>
                <a:ea typeface="Aptos"/>
                <a:cs typeface="Times New Roman" panose="02020603050405020304" pitchFamily="18" charset="0"/>
              </a:rPr>
            </a:br>
            <a:r>
              <a:rPr lang="nl-NL" sz="1600" b="1" kern="100" dirty="0">
                <a:effectLst/>
                <a:latin typeface="Aptos"/>
                <a:ea typeface="Aptos"/>
                <a:cs typeface="Times New Roman" panose="02020603050405020304" pitchFamily="18" charset="0"/>
              </a:rPr>
              <a:t>Kerndoel 10</a:t>
            </a:r>
            <a:r>
              <a:rPr lang="nl-NL" sz="1600" kern="100" dirty="0">
                <a:effectLst/>
                <a:latin typeface="Aptos"/>
                <a:ea typeface="Aptos"/>
                <a:cs typeface="Times New Roman" panose="02020603050405020304" pitchFamily="18" charset="0"/>
              </a:rPr>
              <a:t> </a:t>
            </a:r>
            <a:br>
              <a:rPr lang="nl-NL" sz="1600" kern="100" dirty="0">
                <a:effectLst/>
                <a:latin typeface="Aptos"/>
                <a:ea typeface="Aptos"/>
                <a:cs typeface="Times New Roman" panose="02020603050405020304" pitchFamily="18" charset="0"/>
              </a:rPr>
            </a:br>
            <a:r>
              <a:rPr lang="nl-NL" sz="1600" kern="100" dirty="0">
                <a:effectLst/>
                <a:latin typeface="Aptos"/>
                <a:ea typeface="Aptos"/>
                <a:cs typeface="Times New Roman" panose="02020603050405020304" pitchFamily="18" charset="0"/>
              </a:rPr>
              <a:t>De leerlingen leren bij de doelen onder «mondeling taalonderwijs» en «schriftelijk taalonderwijs» strategieën te herkennen, te verwoorden, te gebruiken en te beoordelen. </a:t>
            </a:r>
            <a:endParaRPr lang="nl-NL" sz="16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909871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A9FAEDD-5C9D-D13C-9869-6C141B79405B}"/>
              </a:ext>
            </a:extLst>
          </p:cNvPr>
          <p:cNvPicPr>
            <a:picLocks noChangeAspect="1"/>
          </p:cNvPicPr>
          <p:nvPr/>
        </p:nvPicPr>
        <p:blipFill>
          <a:blip r:embed="rId2"/>
          <a:stretch>
            <a:fillRect/>
          </a:stretch>
        </p:blipFill>
        <p:spPr>
          <a:xfrm>
            <a:off x="6280581" y="0"/>
            <a:ext cx="4579356" cy="6858000"/>
          </a:xfrm>
          <a:prstGeom prst="rect">
            <a:avLst/>
          </a:prstGeom>
        </p:spPr>
      </p:pic>
      <p:sp>
        <p:nvSpPr>
          <p:cNvPr id="5" name="Tekstvak 4">
            <a:extLst>
              <a:ext uri="{FF2B5EF4-FFF2-40B4-BE49-F238E27FC236}">
                <a16:creationId xmlns:a16="http://schemas.microsoft.com/office/drawing/2014/main" id="{3FBBDE99-AB8B-7B5F-4E47-9A3195C6432D}"/>
              </a:ext>
            </a:extLst>
          </p:cNvPr>
          <p:cNvSpPr txBox="1"/>
          <p:nvPr/>
        </p:nvSpPr>
        <p:spPr>
          <a:xfrm>
            <a:off x="586628" y="369359"/>
            <a:ext cx="3810560" cy="646331"/>
          </a:xfrm>
          <a:prstGeom prst="rect">
            <a:avLst/>
          </a:prstGeom>
          <a:noFill/>
        </p:spPr>
        <p:txBody>
          <a:bodyPr wrap="square">
            <a:spAutoFit/>
          </a:bodyPr>
          <a:lstStyle/>
          <a:p>
            <a:r>
              <a:rPr lang="nl-NL" sz="1800" dirty="0">
                <a:solidFill>
                  <a:srgbClr val="87B632"/>
                </a:solidFill>
                <a:latin typeface="Arial Rounded MT Bold" panose="020F0704030504030204" pitchFamily="34" charset="0"/>
              </a:rPr>
              <a:t>Kerndoelen Nederlands 2025</a:t>
            </a:r>
            <a:br>
              <a:rPr lang="nl-NL" sz="1400" dirty="0">
                <a:solidFill>
                  <a:srgbClr val="87B632"/>
                </a:solidFill>
                <a:latin typeface="Arial Rounded MT Bold" panose="020F0704030504030204" pitchFamily="34" charset="0"/>
              </a:rPr>
            </a:br>
            <a:endParaRPr lang="nl-NL" dirty="0"/>
          </a:p>
        </p:txBody>
      </p:sp>
    </p:spTree>
    <p:extLst>
      <p:ext uri="{BB962C8B-B14F-4D97-AF65-F5344CB8AC3E}">
        <p14:creationId xmlns:p14="http://schemas.microsoft.com/office/powerpoint/2010/main" val="131079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34601" y="172572"/>
            <a:ext cx="11722797"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3916024824"/>
              </p:ext>
            </p:extLst>
          </p:nvPr>
        </p:nvGraphicFramePr>
        <p:xfrm>
          <a:off x="921125" y="1286094"/>
          <a:ext cx="9688606" cy="2833348"/>
        </p:xfrm>
        <a:graphic>
          <a:graphicData uri="http://schemas.openxmlformats.org/drawingml/2006/table">
            <a:tbl>
              <a:tblPr firstRow="1" bandRow="1">
                <a:tableStyleId>{5C22544A-7EE6-4342-B048-85BDC9FD1C3A}</a:tableStyleId>
              </a:tblPr>
              <a:tblGrid>
                <a:gridCol w="1252463">
                  <a:extLst>
                    <a:ext uri="{9D8B030D-6E8A-4147-A177-3AD203B41FA5}">
                      <a16:colId xmlns:a16="http://schemas.microsoft.com/office/drawing/2014/main" val="3406897326"/>
                    </a:ext>
                  </a:extLst>
                </a:gridCol>
                <a:gridCol w="8436143">
                  <a:extLst>
                    <a:ext uri="{9D8B030D-6E8A-4147-A177-3AD203B41FA5}">
                      <a16:colId xmlns:a16="http://schemas.microsoft.com/office/drawing/2014/main" val="930306543"/>
                    </a:ext>
                  </a:extLst>
                </a:gridCol>
              </a:tblGrid>
              <a:tr h="515812">
                <a:tc>
                  <a:txBody>
                    <a:bodyPr/>
                    <a:lstStyle/>
                    <a:p>
                      <a:r>
                        <a:rPr lang="nl-NL" sz="2400" b="1" dirty="0">
                          <a:solidFill>
                            <a:srgbClr val="002060"/>
                          </a:solidFill>
                        </a:rPr>
                        <a:t>12:30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44507">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referentieniveaus</a:t>
                      </a:r>
                    </a:p>
                  </a:txBody>
                  <a:tcPr>
                    <a:solidFill>
                      <a:srgbClr val="FFFF00"/>
                    </a:solidFill>
                  </a:tcPr>
                </a:tc>
                <a:extLst>
                  <a:ext uri="{0D108BD9-81ED-4DB2-BD59-A6C34878D82A}">
                    <a16:rowId xmlns:a16="http://schemas.microsoft.com/office/drawing/2014/main" val="4241940193"/>
                  </a:ext>
                </a:extLst>
              </a:tr>
              <a:tr h="620112">
                <a:tc>
                  <a:txBody>
                    <a:bodyPr/>
                    <a:lstStyle/>
                    <a:p>
                      <a:r>
                        <a:rPr lang="nl-NL" sz="2400" b="1" dirty="0">
                          <a:solidFill>
                            <a:srgbClr val="002060"/>
                          </a:solidFill>
                        </a:rPr>
                        <a:t>13:15 </a:t>
                      </a: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Doelgericht werken vanuit leerlijnen bij Taal</a:t>
                      </a:r>
                    </a:p>
                  </a:txBody>
                  <a:tcPr>
                    <a:solidFill>
                      <a:srgbClr val="00B0F0"/>
                    </a:solidFill>
                  </a:tcPr>
                </a:tc>
                <a:extLst>
                  <a:ext uri="{0D108BD9-81ED-4DB2-BD59-A6C34878D82A}">
                    <a16:rowId xmlns:a16="http://schemas.microsoft.com/office/drawing/2014/main" val="4128898807"/>
                  </a:ext>
                </a:extLst>
              </a:tr>
              <a:tr h="620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002060"/>
                          </a:solidFill>
                        </a:rPr>
                        <a:t>13:30</a:t>
                      </a:r>
                    </a:p>
                  </a:txBody>
                  <a:tcPr>
                    <a:solidFill>
                      <a:srgbClr val="0FF93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Doelgericht werken in de onderbouw</a:t>
                      </a:r>
                    </a:p>
                  </a:txBody>
                  <a:tcPr>
                    <a:solidFill>
                      <a:srgbClr val="0FF936"/>
                    </a:solidFill>
                  </a:tcPr>
                </a:tc>
                <a:extLst>
                  <a:ext uri="{0D108BD9-81ED-4DB2-BD59-A6C34878D82A}">
                    <a16:rowId xmlns:a16="http://schemas.microsoft.com/office/drawing/2014/main" val="3125499856"/>
                  </a:ext>
                </a:extLst>
              </a:tr>
              <a:tr h="620112">
                <a:tc>
                  <a:txBody>
                    <a:bodyPr/>
                    <a:lstStyle/>
                    <a:p>
                      <a:r>
                        <a:rPr lang="nl-NL" sz="2400" b="1" dirty="0">
                          <a:solidFill>
                            <a:srgbClr val="002060"/>
                          </a:solidFill>
                        </a:rPr>
                        <a:t>15:30</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32028202"/>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BE4EF9F-F0F6-02CE-4EBF-86E666FC3518}"/>
              </a:ext>
            </a:extLst>
          </p:cNvPr>
          <p:cNvPicPr>
            <a:picLocks noChangeAspect="1"/>
          </p:cNvPicPr>
          <p:nvPr/>
        </p:nvPicPr>
        <p:blipFill>
          <a:blip r:embed="rId2"/>
          <a:stretch>
            <a:fillRect/>
          </a:stretch>
        </p:blipFill>
        <p:spPr>
          <a:xfrm>
            <a:off x="4875119" y="164726"/>
            <a:ext cx="6730253" cy="6528547"/>
          </a:xfrm>
          <a:prstGeom prst="rect">
            <a:avLst/>
          </a:prstGeom>
        </p:spPr>
      </p:pic>
      <p:sp>
        <p:nvSpPr>
          <p:cNvPr id="4" name="Tekstvak 3">
            <a:extLst>
              <a:ext uri="{FF2B5EF4-FFF2-40B4-BE49-F238E27FC236}">
                <a16:creationId xmlns:a16="http://schemas.microsoft.com/office/drawing/2014/main" id="{73E34749-ACDC-6128-BAFE-FD4AD374EE0C}"/>
              </a:ext>
            </a:extLst>
          </p:cNvPr>
          <p:cNvSpPr txBox="1"/>
          <p:nvPr/>
        </p:nvSpPr>
        <p:spPr>
          <a:xfrm>
            <a:off x="586628" y="369359"/>
            <a:ext cx="3810560" cy="646331"/>
          </a:xfrm>
          <a:prstGeom prst="rect">
            <a:avLst/>
          </a:prstGeom>
          <a:noFill/>
        </p:spPr>
        <p:txBody>
          <a:bodyPr wrap="square">
            <a:spAutoFit/>
          </a:bodyPr>
          <a:lstStyle/>
          <a:p>
            <a:r>
              <a:rPr lang="nl-NL" sz="1800" dirty="0">
                <a:solidFill>
                  <a:srgbClr val="87B632"/>
                </a:solidFill>
                <a:latin typeface="Arial Rounded MT Bold" panose="020F0704030504030204" pitchFamily="34" charset="0"/>
              </a:rPr>
              <a:t>Kerndoelen Nederlands 2025</a:t>
            </a:r>
            <a:br>
              <a:rPr lang="nl-NL" sz="1400" dirty="0">
                <a:solidFill>
                  <a:srgbClr val="87B632"/>
                </a:solidFill>
                <a:latin typeface="Arial Rounded MT Bold" panose="020F0704030504030204" pitchFamily="34" charset="0"/>
              </a:rPr>
            </a:br>
            <a:endParaRPr lang="nl-NL" dirty="0"/>
          </a:p>
        </p:txBody>
      </p:sp>
    </p:spTree>
    <p:extLst>
      <p:ext uri="{BB962C8B-B14F-4D97-AF65-F5344CB8AC3E}">
        <p14:creationId xmlns:p14="http://schemas.microsoft.com/office/powerpoint/2010/main" val="3651092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1277-3D79-DF21-A558-D647F40A8F1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9DEB8C8C-8182-31C4-A78D-5192B972D0F1}"/>
              </a:ext>
            </a:extLst>
          </p:cNvPr>
          <p:cNvSpPr txBox="1"/>
          <p:nvPr/>
        </p:nvSpPr>
        <p:spPr>
          <a:xfrm>
            <a:off x="586628" y="369359"/>
            <a:ext cx="3810560" cy="646331"/>
          </a:xfrm>
          <a:prstGeom prst="rect">
            <a:avLst/>
          </a:prstGeom>
          <a:noFill/>
        </p:spPr>
        <p:txBody>
          <a:bodyPr wrap="square">
            <a:spAutoFit/>
          </a:bodyPr>
          <a:lstStyle/>
          <a:p>
            <a:r>
              <a:rPr lang="nl-NL" sz="1800" dirty="0">
                <a:solidFill>
                  <a:srgbClr val="87B632"/>
                </a:solidFill>
                <a:latin typeface="Arial Rounded MT Bold" panose="020F0704030504030204" pitchFamily="34" charset="0"/>
              </a:rPr>
              <a:t>Kerndoelen Nederlands 2025</a:t>
            </a:r>
            <a:br>
              <a:rPr lang="nl-NL" sz="1400" dirty="0">
                <a:solidFill>
                  <a:srgbClr val="87B632"/>
                </a:solidFill>
                <a:latin typeface="Arial Rounded MT Bold" panose="020F0704030504030204" pitchFamily="34" charset="0"/>
              </a:rPr>
            </a:br>
            <a:endParaRPr lang="nl-NL" dirty="0"/>
          </a:p>
        </p:txBody>
      </p:sp>
      <p:pic>
        <p:nvPicPr>
          <p:cNvPr id="5" name="Afbeelding 4">
            <a:extLst>
              <a:ext uri="{FF2B5EF4-FFF2-40B4-BE49-F238E27FC236}">
                <a16:creationId xmlns:a16="http://schemas.microsoft.com/office/drawing/2014/main" id="{5FCA625E-2C99-353F-7F70-1486601A6A7C}"/>
              </a:ext>
            </a:extLst>
          </p:cNvPr>
          <p:cNvPicPr>
            <a:picLocks noChangeAspect="1"/>
          </p:cNvPicPr>
          <p:nvPr/>
        </p:nvPicPr>
        <p:blipFill>
          <a:blip r:embed="rId2"/>
          <a:stretch>
            <a:fillRect/>
          </a:stretch>
        </p:blipFill>
        <p:spPr>
          <a:xfrm>
            <a:off x="5351920" y="148106"/>
            <a:ext cx="5163680" cy="6561787"/>
          </a:xfrm>
          <a:prstGeom prst="rect">
            <a:avLst/>
          </a:prstGeom>
        </p:spPr>
      </p:pic>
    </p:spTree>
    <p:extLst>
      <p:ext uri="{BB962C8B-B14F-4D97-AF65-F5344CB8AC3E}">
        <p14:creationId xmlns:p14="http://schemas.microsoft.com/office/powerpoint/2010/main" val="308131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middag</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begrijpen waar de ruimte zit in methodes om keuzes te maken</a:t>
            </a:r>
          </a:p>
          <a:p>
            <a:endParaRPr lang="nl-NL" dirty="0">
              <a:solidFill>
                <a:srgbClr val="0B5DA7"/>
              </a:solidFill>
            </a:endParaRPr>
          </a:p>
          <a:p>
            <a:r>
              <a:rPr lang="nl-NL" dirty="0">
                <a:solidFill>
                  <a:srgbClr val="0B5DA7"/>
                </a:solidFill>
              </a:rPr>
              <a:t>Onderbouw: we weten welke doelen we kunnen gebruiken voor de thema’s en hoe we dit kunnen inplannen</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785260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7302332" y="1008422"/>
            <a:ext cx="4714240" cy="325994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423610" y="1306375"/>
            <a:ext cx="7884160" cy="4708981"/>
          </a:xfrm>
          <a:prstGeom prst="rect">
            <a:avLst/>
          </a:prstGeom>
        </p:spPr>
        <p:txBody>
          <a:bodyPr wrap="square">
            <a:spAutoFit/>
          </a:bodyPr>
          <a:lstStyle/>
          <a:p>
            <a:r>
              <a:rPr lang="nl-NL" sz="2000" dirty="0">
                <a:solidFill>
                  <a:srgbClr val="0070C0"/>
                </a:solidFill>
              </a:rPr>
              <a:t>Herkenbaar?</a:t>
            </a:r>
          </a:p>
          <a:p>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Leerlijn te veel verstopt in de methode</a:t>
            </a:r>
          </a:p>
          <a:p>
            <a:pPr marL="457200" indent="-457200">
              <a:buFont typeface="Wingdings" panose="05000000000000000000" pitchFamily="2" charset="2"/>
              <a:buChar char="§"/>
            </a:pPr>
            <a:r>
              <a:rPr lang="nl-NL" sz="2000" dirty="0">
                <a:solidFill>
                  <a:srgbClr val="0070C0"/>
                </a:solidFill>
              </a:rPr>
              <a:t>Te veel leerstof: welke keuzes maak ik?</a:t>
            </a:r>
          </a:p>
          <a:p>
            <a:pPr marL="457200" indent="-457200">
              <a:buFont typeface="Wingdings" panose="05000000000000000000" pitchFamily="2" charset="2"/>
              <a:buChar char="§"/>
            </a:pPr>
            <a:endParaRPr lang="nl-NL" sz="2000" dirty="0">
              <a:solidFill>
                <a:srgbClr val="0070C0"/>
              </a:solidFill>
            </a:endParaRPr>
          </a:p>
          <a:p>
            <a:pPr marL="457200" indent="-457200">
              <a:buFont typeface="Wingdings" panose="05000000000000000000" pitchFamily="2" charset="2"/>
              <a:buChar char="§"/>
            </a:pPr>
            <a:r>
              <a:rPr lang="nl-NL" sz="2000" dirty="0">
                <a:solidFill>
                  <a:srgbClr val="0070C0"/>
                </a:solidFill>
              </a:rPr>
              <a:t>Wat gaat er bijvoorbeeld allemaal over taal?</a:t>
            </a:r>
          </a:p>
          <a:p>
            <a:pPr marL="914400" lvl="1" indent="-457200">
              <a:buFont typeface="Wingdings" panose="05000000000000000000" pitchFamily="2" charset="2"/>
              <a:buChar char="§"/>
            </a:pPr>
            <a:r>
              <a:rPr lang="nl-NL" sz="2000" dirty="0">
                <a:solidFill>
                  <a:srgbClr val="0070C0"/>
                </a:solidFill>
              </a:rPr>
              <a:t>Taalmethode</a:t>
            </a:r>
          </a:p>
          <a:p>
            <a:pPr marL="914400" lvl="1" indent="-457200">
              <a:buFont typeface="Wingdings" panose="05000000000000000000" pitchFamily="2" charset="2"/>
              <a:buChar char="§"/>
            </a:pPr>
            <a:r>
              <a:rPr lang="nl-NL" sz="2000" dirty="0">
                <a:solidFill>
                  <a:srgbClr val="0070C0"/>
                </a:solidFill>
              </a:rPr>
              <a:t>Spelling</a:t>
            </a:r>
          </a:p>
          <a:p>
            <a:pPr marL="914400" lvl="1" indent="-457200">
              <a:buFont typeface="Wingdings" panose="05000000000000000000" pitchFamily="2" charset="2"/>
              <a:buChar char="§"/>
            </a:pPr>
            <a:r>
              <a:rPr lang="nl-NL" sz="2000" dirty="0">
                <a:solidFill>
                  <a:srgbClr val="0070C0"/>
                </a:solidFill>
              </a:rPr>
              <a:t>Begrijpend lezen</a:t>
            </a:r>
          </a:p>
          <a:p>
            <a:pPr marL="914400" lvl="1" indent="-457200">
              <a:buFont typeface="Wingdings" panose="05000000000000000000" pitchFamily="2" charset="2"/>
              <a:buChar char="§"/>
            </a:pPr>
            <a:r>
              <a:rPr lang="nl-NL" sz="2000" dirty="0">
                <a:solidFill>
                  <a:srgbClr val="0070C0"/>
                </a:solidFill>
              </a:rPr>
              <a:t>Methode technisch lezen</a:t>
            </a:r>
          </a:p>
          <a:p>
            <a:pPr marL="914400" lvl="1" indent="-457200">
              <a:buFont typeface="Wingdings" panose="05000000000000000000" pitchFamily="2" charset="2"/>
              <a:buChar char="§"/>
            </a:pPr>
            <a:r>
              <a:rPr lang="nl-NL" sz="2000" dirty="0">
                <a:solidFill>
                  <a:srgbClr val="0070C0"/>
                </a:solidFill>
              </a:rPr>
              <a:t>Methode studievaardigheden</a:t>
            </a:r>
          </a:p>
          <a:p>
            <a:pPr marL="914400" lvl="1" indent="-457200">
              <a:buFont typeface="Wingdings" panose="05000000000000000000" pitchFamily="2" charset="2"/>
              <a:buChar char="§"/>
            </a:pPr>
            <a:r>
              <a:rPr lang="nl-NL" sz="2000" dirty="0">
                <a:solidFill>
                  <a:srgbClr val="0070C0"/>
                </a:solidFill>
              </a:rPr>
              <a:t>Vrij lezen, voorlezen</a:t>
            </a:r>
          </a:p>
          <a:p>
            <a:pPr marL="914400" lvl="1" indent="-457200">
              <a:buFont typeface="Wingdings" panose="05000000000000000000" pitchFamily="2" charset="2"/>
              <a:buChar char="§"/>
            </a:pPr>
            <a:r>
              <a:rPr lang="nl-NL" sz="2000" dirty="0">
                <a:solidFill>
                  <a:srgbClr val="0070C0"/>
                </a:solidFill>
              </a:rPr>
              <a:t>Kringgesprek</a:t>
            </a:r>
          </a:p>
          <a:p>
            <a:pPr marL="914400" lvl="1" indent="-457200">
              <a:buFont typeface="Wingdings" panose="05000000000000000000" pitchFamily="2" charset="2"/>
              <a:buChar char="§"/>
            </a:pPr>
            <a:r>
              <a:rPr lang="nl-NL" sz="2000" dirty="0">
                <a:solidFill>
                  <a:srgbClr val="0070C0"/>
                </a:solidFill>
              </a:rPr>
              <a:t>….</a:t>
            </a:r>
          </a:p>
          <a:p>
            <a:endParaRPr lang="nl-NL" sz="2000" dirty="0">
              <a:solidFill>
                <a:srgbClr val="0070C0"/>
              </a:solidFill>
            </a:endParaRP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a:bodyPr>
          <a:lstStyle/>
          <a:p>
            <a:pPr algn="l"/>
            <a:r>
              <a:rPr lang="nl-NL" dirty="0">
                <a:solidFill>
                  <a:srgbClr val="66AB38"/>
                </a:solidFill>
                <a:latin typeface="Arial Rounded MT Bold" panose="020F0704030504030204" pitchFamily="34" charset="0"/>
              </a:rPr>
              <a:t>3 typen leerlijnen</a:t>
            </a:r>
            <a:endParaRPr lang="nl-NL" dirty="0">
              <a:solidFill>
                <a:srgbClr val="66AB38"/>
              </a:solidFill>
            </a:endParaRPr>
          </a:p>
        </p:txBody>
      </p:sp>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701449" y="2193695"/>
            <a:ext cx="6322204" cy="1762080"/>
          </a:xfrm>
          <a:noFill/>
        </p:spPr>
        <p:txBody>
          <a:bodyPr>
            <a:normAutofit/>
          </a:bodyPr>
          <a:lstStyle/>
          <a:p>
            <a:r>
              <a:rPr lang="nl-NL" dirty="0">
                <a:solidFill>
                  <a:srgbClr val="0456A2"/>
                </a:solidFill>
              </a:rPr>
              <a:t>Volgordelijke leerlijn (rekenen, spelling?)</a:t>
            </a:r>
          </a:p>
          <a:p>
            <a:r>
              <a:rPr lang="nl-NL" dirty="0">
                <a:solidFill>
                  <a:srgbClr val="0456A2"/>
                </a:solidFill>
              </a:rPr>
              <a:t>Concentrische leerlijn (taal)</a:t>
            </a:r>
          </a:p>
          <a:p>
            <a:r>
              <a:rPr lang="nl-NL" dirty="0">
                <a:solidFill>
                  <a:srgbClr val="0456A2"/>
                </a:solidFill>
              </a:rPr>
              <a:t>Kennisleerlijn (WO en andere vakken)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3" name="Diagram 2">
            <a:extLst>
              <a:ext uri="{FF2B5EF4-FFF2-40B4-BE49-F238E27FC236}">
                <a16:creationId xmlns:a16="http://schemas.microsoft.com/office/drawing/2014/main" id="{B085EA59-BB10-9369-C4C6-CF7343DA80FE}"/>
              </a:ext>
            </a:extLst>
          </p:cNvPr>
          <p:cNvGraphicFramePr/>
          <p:nvPr>
            <p:extLst>
              <p:ext uri="{D42A27DB-BD31-4B8C-83A1-F6EECF244321}">
                <p14:modId xmlns:p14="http://schemas.microsoft.com/office/powerpoint/2010/main" val="1375895369"/>
              </p:ext>
            </p:extLst>
          </p:nvPr>
        </p:nvGraphicFramePr>
        <p:xfrm>
          <a:off x="6769652" y="1025681"/>
          <a:ext cx="3253408" cy="788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id="{7F140FBB-ECFA-D823-B2B0-357CEA6234BA}"/>
              </a:ext>
            </a:extLst>
          </p:cNvPr>
          <p:cNvGraphicFramePr/>
          <p:nvPr>
            <p:extLst>
              <p:ext uri="{D42A27DB-BD31-4B8C-83A1-F6EECF244321}">
                <p14:modId xmlns:p14="http://schemas.microsoft.com/office/powerpoint/2010/main" val="3570303962"/>
              </p:ext>
            </p:extLst>
          </p:nvPr>
        </p:nvGraphicFramePr>
        <p:xfrm>
          <a:off x="7999847" y="1716158"/>
          <a:ext cx="2051927" cy="184205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8" name="Diagram 7">
            <a:extLst>
              <a:ext uri="{FF2B5EF4-FFF2-40B4-BE49-F238E27FC236}">
                <a16:creationId xmlns:a16="http://schemas.microsoft.com/office/drawing/2014/main" id="{ED09976A-4C6B-B3E9-03B9-F9EA76E029FE}"/>
              </a:ext>
            </a:extLst>
          </p:cNvPr>
          <p:cNvGraphicFramePr/>
          <p:nvPr>
            <p:extLst>
              <p:ext uri="{D42A27DB-BD31-4B8C-83A1-F6EECF244321}">
                <p14:modId xmlns:p14="http://schemas.microsoft.com/office/powerpoint/2010/main" val="746871677"/>
              </p:ext>
            </p:extLst>
          </p:nvPr>
        </p:nvGraphicFramePr>
        <p:xfrm>
          <a:off x="6769652" y="3558209"/>
          <a:ext cx="2069548" cy="20495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764883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fontScale="92500"/>
          </a:bodyPr>
          <a:lstStyle/>
          <a:p>
            <a:pPr marL="0" indent="0">
              <a:buNone/>
            </a:pPr>
            <a:r>
              <a:rPr lang="nl-NL" dirty="0">
                <a:solidFill>
                  <a:srgbClr val="0B5DA7"/>
                </a:solidFill>
              </a:rPr>
              <a:t>Meer concentrisch van opbouw. </a:t>
            </a:r>
          </a:p>
          <a:p>
            <a:pPr marL="0" indent="0">
              <a:buNone/>
            </a:pPr>
            <a:endParaRPr lang="nl-NL" dirty="0">
              <a:solidFill>
                <a:srgbClr val="0B5DA7"/>
              </a:solidFill>
            </a:endParaRPr>
          </a:p>
          <a:p>
            <a:pPr marL="0" indent="0">
              <a:buNone/>
            </a:pPr>
            <a:r>
              <a:rPr lang="nl-NL" dirty="0">
                <a:solidFill>
                  <a:srgbClr val="0B5DA7"/>
                </a:solidFill>
              </a:rPr>
              <a:t>Welke elementen spelen een rol?</a:t>
            </a: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10" name="Picture 2">
            <a:extLst>
              <a:ext uri="{FF2B5EF4-FFF2-40B4-BE49-F238E27FC236}">
                <a16:creationId xmlns:a16="http://schemas.microsoft.com/office/drawing/2014/main" id="{8CDB522D-A076-4D91-B6AC-7C59EA44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453" y="198782"/>
            <a:ext cx="4521732" cy="565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38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Rijke taal</a:t>
            </a:r>
            <a:endParaRPr lang="nl-NL" sz="36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5" name="Afbeelding 4">
            <a:extLst>
              <a:ext uri="{FF2B5EF4-FFF2-40B4-BE49-F238E27FC236}">
                <a16:creationId xmlns:a16="http://schemas.microsoft.com/office/drawing/2014/main" id="{66436A19-A046-419F-809C-4CD7621FC4E2}"/>
              </a:ext>
            </a:extLst>
          </p:cNvPr>
          <p:cNvPicPr>
            <a:picLocks noChangeAspect="1"/>
          </p:cNvPicPr>
          <p:nvPr/>
        </p:nvPicPr>
        <p:blipFill>
          <a:blip r:embed="rId4"/>
          <a:stretch>
            <a:fillRect/>
          </a:stretch>
        </p:blipFill>
        <p:spPr>
          <a:xfrm rot="836555">
            <a:off x="7260741" y="674775"/>
            <a:ext cx="3314493" cy="4901482"/>
          </a:xfrm>
          <a:prstGeom prst="rect">
            <a:avLst/>
          </a:prstGeom>
        </p:spPr>
      </p:pic>
    </p:spTree>
    <p:extLst>
      <p:ext uri="{BB962C8B-B14F-4D97-AF65-F5344CB8AC3E}">
        <p14:creationId xmlns:p14="http://schemas.microsoft.com/office/powerpoint/2010/main" val="1329529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Bij </a:t>
            </a:r>
            <a:r>
              <a:rPr lang="nl-NL" b="1" dirty="0">
                <a:solidFill>
                  <a:srgbClr val="0456A2"/>
                </a:solidFill>
              </a:rPr>
              <a:t>leerprocessen</a:t>
            </a:r>
            <a:r>
              <a:rPr lang="nl-NL" dirty="0">
                <a:solidFill>
                  <a:srgbClr val="0456A2"/>
                </a:solidFill>
              </a:rPr>
              <a:t>, zoals het leren decoderen of het leren van grammaticale regels, gaat het om expliciete processen, waarbij duidelijke instructie nodig is (bijvoorbeeld directe instructie).</a:t>
            </a:r>
          </a:p>
          <a:p>
            <a:pPr marL="0" indent="0">
              <a:buNone/>
            </a:pPr>
            <a:endParaRPr lang="nl-NL" dirty="0">
              <a:solidFill>
                <a:srgbClr val="0456A2"/>
              </a:solidFill>
            </a:endParaRPr>
          </a:p>
          <a:p>
            <a:pPr marL="0" indent="0">
              <a:buNone/>
            </a:pPr>
            <a:r>
              <a:rPr lang="nl-NL" dirty="0">
                <a:solidFill>
                  <a:srgbClr val="0456A2"/>
                </a:solidFill>
              </a:rPr>
              <a:t>Bij </a:t>
            </a:r>
            <a:r>
              <a:rPr lang="nl-NL" b="1" dirty="0">
                <a:solidFill>
                  <a:srgbClr val="0456A2"/>
                </a:solidFill>
              </a:rPr>
              <a:t>ontwikkelingsprocessen, </a:t>
            </a:r>
            <a:r>
              <a:rPr lang="nl-NL" dirty="0">
                <a:solidFill>
                  <a:srgbClr val="0456A2"/>
                </a:solidFill>
              </a:rPr>
              <a:t>zoals het leren begrijpen van teksten, gaat het om impliciete processen. Daarbij staat frequent en gemotiveerd oefenen (bijvoorbeeld zelf teksten lezen) met adequate ondersteuning en feedback centraal.</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3787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813201" y="957108"/>
            <a:ext cx="10769197" cy="4670779"/>
          </a:xfrm>
          <a:noFill/>
        </p:spPr>
        <p:txBody>
          <a:bodyPr>
            <a:normAutofit lnSpcReduction="10000"/>
          </a:bodyPr>
          <a:lstStyle/>
          <a:p>
            <a:pPr marL="0" indent="0">
              <a:buNone/>
            </a:pPr>
            <a:r>
              <a:rPr lang="nl-NL" b="1" dirty="0">
                <a:solidFill>
                  <a:srgbClr val="0456A2"/>
                </a:solidFill>
              </a:rPr>
              <a:t>Schrijven (stellen)</a:t>
            </a:r>
          </a:p>
          <a:p>
            <a:pPr marL="0" indent="0">
              <a:buNone/>
            </a:pPr>
            <a:endParaRPr lang="nl-NL" dirty="0">
              <a:solidFill>
                <a:srgbClr val="0456A2"/>
              </a:solidFill>
            </a:endParaRPr>
          </a:p>
          <a:p>
            <a:pPr marL="0" indent="0">
              <a:buNone/>
            </a:pPr>
            <a:r>
              <a:rPr lang="nl-NL" dirty="0">
                <a:solidFill>
                  <a:srgbClr val="0456A2"/>
                </a:solidFill>
              </a:rPr>
              <a:t>Wat zijn goede schrijfopdrachten?</a:t>
            </a:r>
          </a:p>
          <a:p>
            <a:pPr marL="0" indent="0">
              <a:buNone/>
            </a:pPr>
            <a:r>
              <a:rPr lang="nl-NL" dirty="0">
                <a:solidFill>
                  <a:srgbClr val="0456A2"/>
                </a:solidFill>
              </a:rPr>
              <a:t>Dit is een punt van aandacht voor een later moment om goed over na te denken. Zie ook Rijke taal, vanaf </a:t>
            </a:r>
            <a:r>
              <a:rPr lang="nl-NL" dirty="0" err="1">
                <a:solidFill>
                  <a:srgbClr val="0456A2"/>
                </a:solidFill>
              </a:rPr>
              <a:t>blz</a:t>
            </a:r>
            <a:r>
              <a:rPr lang="nl-NL" dirty="0">
                <a:solidFill>
                  <a:srgbClr val="0456A2"/>
                </a:solidFill>
              </a:rPr>
              <a:t> 316.</a:t>
            </a:r>
          </a:p>
          <a:p>
            <a:pPr marL="0" indent="0">
              <a:buNone/>
            </a:pPr>
            <a:r>
              <a:rPr lang="nl-NL" dirty="0">
                <a:solidFill>
                  <a:srgbClr val="0456A2"/>
                </a:solidFill>
              </a:rPr>
              <a:t>Voor nu: gebruik schrijfopdrachten uit de methode aangevuld met eigen opdrachten.</a:t>
            </a:r>
          </a:p>
          <a:p>
            <a:pPr marL="0" indent="0">
              <a:buNone/>
            </a:pPr>
            <a:endParaRPr lang="nl-NL" dirty="0">
              <a:solidFill>
                <a:srgbClr val="0456A2"/>
              </a:solidFill>
            </a:endParaRPr>
          </a:p>
          <a:p>
            <a:pPr marL="0" indent="0">
              <a:buNone/>
            </a:pPr>
            <a:r>
              <a:rPr lang="nl-NL" dirty="0">
                <a:solidFill>
                  <a:srgbClr val="0456A2"/>
                </a:solidFill>
                <a:hlinkClick r:id="rId3"/>
              </a:rPr>
              <a:t>https://www.kennisrotonde.nl/vraag-en-antwoord/Correcte-zinnen-formuleren-in-schrijfopdrachten</a:t>
            </a: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78174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3385-E04E-B131-13CA-E0BAC8C5499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11DAFDB-A18D-A14B-3E32-345D44A6BF1D}"/>
              </a:ext>
            </a:extLst>
          </p:cNvPr>
          <p:cNvSpPr>
            <a:spLocks noGrp="1"/>
          </p:cNvSpPr>
          <p:nvPr>
            <p:ph type="title"/>
          </p:nvPr>
        </p:nvSpPr>
        <p:spPr>
          <a:xfrm>
            <a:off x="672548" y="280551"/>
            <a:ext cx="10515600" cy="549273"/>
          </a:xfrm>
        </p:spPr>
        <p:txBody>
          <a:bodyPr>
            <a:noAutofit/>
          </a:bodyPr>
          <a:lstStyle/>
          <a:p>
            <a:pPr marL="0" indent="0">
              <a:buNone/>
            </a:pPr>
            <a:r>
              <a:rPr lang="nl-NL" sz="3200" b="1" dirty="0">
                <a:solidFill>
                  <a:srgbClr val="002060"/>
                </a:solidFill>
              </a:rPr>
              <a:t>Schrijfonderwijs aan de hand van genres</a:t>
            </a:r>
          </a:p>
        </p:txBody>
      </p:sp>
      <p:pic>
        <p:nvPicPr>
          <p:cNvPr id="6" name="Afbeelding 5">
            <a:extLst>
              <a:ext uri="{FF2B5EF4-FFF2-40B4-BE49-F238E27FC236}">
                <a16:creationId xmlns:a16="http://schemas.microsoft.com/office/drawing/2014/main" id="{E7572CF6-65ED-B8B9-249D-1DC6BF5F2816}"/>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12" name="Tijdelijke aanduiding voor inhoud 11">
            <a:extLst>
              <a:ext uri="{FF2B5EF4-FFF2-40B4-BE49-F238E27FC236}">
                <a16:creationId xmlns:a16="http://schemas.microsoft.com/office/drawing/2014/main" id="{F7CCD8B7-BBAE-3219-2620-97EB3E1EBC4A}"/>
              </a:ext>
            </a:extLst>
          </p:cNvPr>
          <p:cNvSpPr>
            <a:spLocks noGrp="1"/>
          </p:cNvSpPr>
          <p:nvPr>
            <p:ph idx="1"/>
          </p:nvPr>
        </p:nvSpPr>
        <p:spPr>
          <a:xfrm>
            <a:off x="672548" y="993109"/>
            <a:ext cx="9915939" cy="4351338"/>
          </a:xfrm>
        </p:spPr>
        <p:txBody>
          <a:bodyPr/>
          <a:lstStyle/>
          <a:p>
            <a:pPr marL="0" indent="0">
              <a:buNone/>
            </a:pPr>
            <a:r>
              <a:rPr lang="nl-NL" sz="2400" dirty="0">
                <a:solidFill>
                  <a:srgbClr val="002060"/>
                </a:solidFill>
              </a:rPr>
              <a:t>Een genre is een groep teksten met een vergelijkbaar doel, opbouw of specifieke taalkenmerken</a:t>
            </a:r>
          </a:p>
          <a:p>
            <a:pPr marL="0" indent="0">
              <a:buNone/>
            </a:pPr>
            <a:endParaRPr lang="nl-NL" sz="2400" dirty="0">
              <a:solidFill>
                <a:srgbClr val="002060"/>
              </a:solidFill>
            </a:endParaRPr>
          </a:p>
          <a:p>
            <a:pPr marL="0" indent="0">
              <a:buNone/>
            </a:pPr>
            <a:r>
              <a:rPr lang="nl-NL" sz="2400" dirty="0">
                <a:solidFill>
                  <a:srgbClr val="002060"/>
                </a:solidFill>
              </a:rPr>
              <a:t>Hoofdgroepen:</a:t>
            </a:r>
          </a:p>
          <a:p>
            <a:r>
              <a:rPr lang="nl-NL" sz="2400" dirty="0">
                <a:solidFill>
                  <a:srgbClr val="87B632"/>
                </a:solidFill>
              </a:rPr>
              <a:t>Verhalende genres</a:t>
            </a:r>
          </a:p>
          <a:p>
            <a:r>
              <a:rPr lang="nl-NL" sz="2400" dirty="0">
                <a:solidFill>
                  <a:srgbClr val="87B632"/>
                </a:solidFill>
              </a:rPr>
              <a:t>Feitelijke genres</a:t>
            </a:r>
          </a:p>
          <a:p>
            <a:r>
              <a:rPr lang="nl-NL" sz="2400" dirty="0">
                <a:solidFill>
                  <a:srgbClr val="87B632"/>
                </a:solidFill>
              </a:rPr>
              <a:t>Waarderende genres</a:t>
            </a:r>
            <a:endParaRPr lang="nl-NL" dirty="0">
              <a:solidFill>
                <a:srgbClr val="87B632"/>
              </a:solidFill>
            </a:endParaRPr>
          </a:p>
        </p:txBody>
      </p:sp>
      <p:pic>
        <p:nvPicPr>
          <p:cNvPr id="2" name="Afbeelding 1">
            <a:extLst>
              <a:ext uri="{FF2B5EF4-FFF2-40B4-BE49-F238E27FC236}">
                <a16:creationId xmlns:a16="http://schemas.microsoft.com/office/drawing/2014/main" id="{6E6C9E88-F45F-3F7F-3FE1-6F1F80341B93}"/>
              </a:ext>
            </a:extLst>
          </p:cNvPr>
          <p:cNvPicPr>
            <a:picLocks noChangeAspect="1"/>
          </p:cNvPicPr>
          <p:nvPr/>
        </p:nvPicPr>
        <p:blipFill>
          <a:blip r:embed="rId5"/>
          <a:stretch>
            <a:fillRect/>
          </a:stretch>
        </p:blipFill>
        <p:spPr>
          <a:xfrm rot="730437">
            <a:off x="8029034" y="1734500"/>
            <a:ext cx="2496147" cy="3757255"/>
          </a:xfrm>
          <a:prstGeom prst="rect">
            <a:avLst/>
          </a:prstGeom>
        </p:spPr>
      </p:pic>
    </p:spTree>
    <p:extLst>
      <p:ext uri="{BB962C8B-B14F-4D97-AF65-F5344CB8AC3E}">
        <p14:creationId xmlns:p14="http://schemas.microsoft.com/office/powerpoint/2010/main" val="1999623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1848" y="2313194"/>
            <a:ext cx="11102008" cy="1325563"/>
          </a:xfrm>
        </p:spPr>
        <p:txBody>
          <a:bodyPr/>
          <a:lstStyle/>
          <a:p>
            <a:r>
              <a:rPr lang="nl-NL" dirty="0">
                <a:solidFill>
                  <a:srgbClr val="002060"/>
                </a:solidFill>
                <a:latin typeface="Arial Rounded MT Bold" panose="020F0704030504030204" pitchFamily="34" charset="0"/>
              </a:rPr>
              <a:t>Plenaire bespreking</a:t>
            </a:r>
          </a:p>
        </p:txBody>
      </p:sp>
    </p:spTree>
    <p:extLst>
      <p:ext uri="{BB962C8B-B14F-4D97-AF65-F5344CB8AC3E}">
        <p14:creationId xmlns:p14="http://schemas.microsoft.com/office/powerpoint/2010/main" val="347999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Groep 1 en 2</a:t>
            </a:r>
            <a:endParaRPr lang="nl-NL" sz="3600" dirty="0"/>
          </a:p>
        </p:txBody>
      </p:sp>
      <p:sp>
        <p:nvSpPr>
          <p:cNvPr id="3" name="Tijdelijke aanduiding voor inhoud 2"/>
          <p:cNvSpPr>
            <a:spLocks noGrp="1"/>
          </p:cNvSpPr>
          <p:nvPr>
            <p:ph idx="1"/>
          </p:nvPr>
        </p:nvSpPr>
        <p:spPr>
          <a:xfrm>
            <a:off x="779267" y="1093610"/>
            <a:ext cx="10769197" cy="4670779"/>
          </a:xfrm>
          <a:noFill/>
        </p:spPr>
        <p:txBody>
          <a:bodyPr>
            <a:normAutofit/>
          </a:bodyPr>
          <a:lstStyle/>
          <a:p>
            <a:pPr marL="0" indent="0">
              <a:buNone/>
            </a:pPr>
            <a:r>
              <a:rPr lang="nl-NL" b="1" dirty="0">
                <a:solidFill>
                  <a:srgbClr val="0456A2"/>
                </a:solidFill>
              </a:rPr>
              <a:t>Doelgericht werken bij de kleuters</a:t>
            </a:r>
          </a:p>
          <a:p>
            <a:pPr marL="0" indent="0">
              <a:buNone/>
            </a:pPr>
            <a:endParaRPr lang="nl-NL" b="1" dirty="0">
              <a:solidFill>
                <a:srgbClr val="0456A2"/>
              </a:solidFill>
            </a:endParaRPr>
          </a:p>
          <a:p>
            <a:pPr marL="0" indent="0">
              <a:buNone/>
            </a:pPr>
            <a:r>
              <a:rPr lang="nl-NL" dirty="0">
                <a:solidFill>
                  <a:srgbClr val="0456A2"/>
                </a:solidFill>
              </a:rPr>
              <a:t>Relatie leerlijn – thema’s</a:t>
            </a:r>
          </a:p>
          <a:p>
            <a:pPr marL="0" indent="0">
              <a:buNone/>
            </a:pPr>
            <a:r>
              <a:rPr lang="nl-NL" dirty="0">
                <a:solidFill>
                  <a:srgbClr val="0456A2"/>
                </a:solidFill>
              </a:rPr>
              <a:t>Formuleren van de doelen</a:t>
            </a:r>
          </a:p>
          <a:p>
            <a:pPr marL="0" indent="0">
              <a:buNone/>
            </a:pPr>
            <a:r>
              <a:rPr lang="nl-NL" dirty="0">
                <a:solidFill>
                  <a:srgbClr val="0456A2"/>
                </a:solidFill>
              </a:rPr>
              <a:t>Doelen voor wereldoriëntatie</a:t>
            </a:r>
          </a:p>
          <a:p>
            <a:pPr marL="0" indent="0">
              <a:buNone/>
            </a:pPr>
            <a:r>
              <a:rPr lang="nl-NL" dirty="0">
                <a:solidFill>
                  <a:srgbClr val="0456A2"/>
                </a:solidFill>
              </a:rPr>
              <a:t>Themaplan</a:t>
            </a:r>
          </a:p>
          <a:p>
            <a:pPr marL="0" indent="0">
              <a:buNone/>
            </a:pPr>
            <a:r>
              <a:rPr lang="nl-NL" dirty="0">
                <a:solidFill>
                  <a:srgbClr val="0456A2"/>
                </a:solidFill>
              </a:rPr>
              <a:t>Volgen van de leerlingen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380399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9047-25CC-3654-0361-8152E5E0E3B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993B401-93DD-9E55-20C1-40B29BF50223}"/>
              </a:ext>
            </a:extLst>
          </p:cNvPr>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morgen</a:t>
            </a:r>
          </a:p>
        </p:txBody>
      </p:sp>
      <p:sp>
        <p:nvSpPr>
          <p:cNvPr id="6" name="Tijdelijke aanduiding voor inhoud 5">
            <a:extLst>
              <a:ext uri="{FF2B5EF4-FFF2-40B4-BE49-F238E27FC236}">
                <a16:creationId xmlns:a16="http://schemas.microsoft.com/office/drawing/2014/main" id="{B2E1E67E-E0B1-B8E9-F9F4-A7B9F77BBB01}"/>
              </a:ext>
            </a:extLst>
          </p:cNvPr>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taal per leerjaar</a:t>
            </a:r>
          </a:p>
          <a:p>
            <a:endParaRPr lang="nl-NL" dirty="0">
              <a:solidFill>
                <a:srgbClr val="0B5DA7"/>
              </a:solidFill>
            </a:endParaRPr>
          </a:p>
          <a:p>
            <a:endParaRPr lang="nl-NL" dirty="0">
              <a:solidFill>
                <a:srgbClr val="0B5DA7"/>
              </a:solidFill>
            </a:endParaRPr>
          </a:p>
        </p:txBody>
      </p:sp>
      <p:pic>
        <p:nvPicPr>
          <p:cNvPr id="7" name="Afbeelding 6">
            <a:extLst>
              <a:ext uri="{FF2B5EF4-FFF2-40B4-BE49-F238E27FC236}">
                <a16:creationId xmlns:a16="http://schemas.microsoft.com/office/drawing/2014/main" id="{91D32944-CDE4-5B08-DA0B-F454F3810352}"/>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761C5D8C-09F6-8114-4747-1C85E92CF18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9844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In de onderwijspraktijk valt op dat we het liefst in alle taalonderdelen expliciete instructie willen geven. </a:t>
            </a:r>
          </a:p>
          <a:p>
            <a:pPr marL="0" indent="0">
              <a:buNone/>
            </a:pPr>
            <a:r>
              <a:rPr lang="nl-NL" dirty="0">
                <a:solidFill>
                  <a:srgbClr val="0456A2"/>
                </a:solidFill>
              </a:rPr>
              <a:t>&gt; kleine woordenschat: dan leren we ze woordbetekenissen aan</a:t>
            </a:r>
          </a:p>
          <a:p>
            <a:pPr marL="0" indent="0">
              <a:buNone/>
            </a:pPr>
            <a:r>
              <a:rPr lang="nl-NL" dirty="0">
                <a:solidFill>
                  <a:srgbClr val="0456A2"/>
                </a:solidFill>
              </a:rPr>
              <a:t>&gt; leesbegrip: we leren ze leesstrategieën aan</a:t>
            </a:r>
          </a:p>
          <a:p>
            <a:pPr marL="0" indent="0">
              <a:buNone/>
            </a:pPr>
            <a:r>
              <a:rPr lang="nl-NL" dirty="0">
                <a:solidFill>
                  <a:srgbClr val="0456A2"/>
                </a:solidFill>
              </a:rPr>
              <a:t>&gt; zwakke leesvaardigheid: we oefenen specifieke moeilijkheden met ze</a:t>
            </a:r>
          </a:p>
          <a:p>
            <a:pPr marL="0" indent="0">
              <a:buNone/>
            </a:pPr>
            <a:r>
              <a:rPr lang="nl-NL" dirty="0">
                <a:solidFill>
                  <a:srgbClr val="0456A2"/>
                </a:solidFill>
              </a:rPr>
              <a:t>&gt; moeite met spellen: nog een keer de spellingsregels uitleggen</a:t>
            </a:r>
          </a:p>
          <a:p>
            <a:pPr marL="0" indent="0">
              <a:buNone/>
            </a:pPr>
            <a:endParaRPr lang="nl-NL" dirty="0">
              <a:solidFill>
                <a:srgbClr val="0456A2"/>
              </a:solidFill>
            </a:endParaRPr>
          </a:p>
          <a:p>
            <a:pPr marL="0" indent="0">
              <a:buNone/>
            </a:pPr>
            <a:r>
              <a:rPr lang="nl-NL" dirty="0">
                <a:solidFill>
                  <a:srgbClr val="0456A2"/>
                </a:solidFill>
              </a:rPr>
              <a:t>&gt;&gt; dit berust op misconcepten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508584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52247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dirty="0">
                <a:solidFill>
                  <a:srgbClr val="0456A2"/>
                </a:solidFill>
              </a:rPr>
              <a:t>Expliciet aangeleerde kennis en vaardigheden leiden niet vanzelfsprekend tot impliciete ontwikkelingsprocessen!</a:t>
            </a:r>
          </a:p>
          <a:p>
            <a:pPr marL="0" indent="0">
              <a:buNone/>
            </a:pPr>
            <a:endParaRPr lang="nl-NL" dirty="0">
              <a:solidFill>
                <a:srgbClr val="0456A2"/>
              </a:solidFill>
            </a:endParaRPr>
          </a:p>
          <a:p>
            <a:pPr marL="0" indent="0">
              <a:buNone/>
            </a:pPr>
            <a:r>
              <a:rPr lang="nl-NL" dirty="0">
                <a:solidFill>
                  <a:srgbClr val="0456A2"/>
                </a:solidFill>
              </a:rPr>
              <a:t>Ook vaak gericht op toetsen, dus onderdelen die minder afgetoetst worden doen we ook minder vaak, zoals het schrijven van teksten.</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r>
              <a:rPr lang="nl-NL" dirty="0">
                <a:solidFill>
                  <a:srgbClr val="0456A2"/>
                </a:solidFill>
              </a:rPr>
              <a:t>Hoe dan wel? Een aantal denkrichtingen:</a:t>
            </a: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987994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Leerprocessen en ontwikkelingsprocessen</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a:bodyPr>
          <a:lstStyle/>
          <a:p>
            <a:pPr marL="0" indent="0">
              <a:buNone/>
            </a:pPr>
            <a:r>
              <a:rPr lang="nl-NL" b="1" dirty="0">
                <a:solidFill>
                  <a:srgbClr val="0456A2"/>
                </a:solidFill>
              </a:rPr>
              <a:t>Ontwikkelingsproces</a:t>
            </a:r>
          </a:p>
          <a:p>
            <a:pPr marL="0" indent="0">
              <a:buNone/>
            </a:pPr>
            <a:endParaRPr lang="nl-NL" dirty="0">
              <a:solidFill>
                <a:srgbClr val="0456A2"/>
              </a:solidFill>
            </a:endParaRPr>
          </a:p>
          <a:p>
            <a:pPr marL="0" indent="0">
              <a:buNone/>
            </a:pPr>
            <a:r>
              <a:rPr lang="nl-NL" dirty="0">
                <a:solidFill>
                  <a:srgbClr val="0456A2"/>
                </a:solidFill>
              </a:rPr>
              <a:t>Leraren roosteren tijd in zodat leerlingen frequent kunnen lezen in zelfgekozen boeken.</a:t>
            </a:r>
          </a:p>
          <a:p>
            <a:pPr marL="0" indent="0">
              <a:buNone/>
            </a:pPr>
            <a:r>
              <a:rPr lang="nl-NL" dirty="0">
                <a:solidFill>
                  <a:srgbClr val="0456A2"/>
                </a:solidFill>
              </a:rPr>
              <a:t>Ze zorgen voor rijke teksten, aansluitend bij uitdagende thema’s, voor interessante gesprekken over diepgaande vragen en voor (schrijf)opdrachten rond die thema’s.</a:t>
            </a:r>
          </a:p>
          <a:p>
            <a:pPr marL="0" indent="0">
              <a:buNone/>
            </a:pPr>
            <a:endParaRPr lang="nl-NL" dirty="0">
              <a:solidFill>
                <a:srgbClr val="0456A2"/>
              </a:solidFill>
            </a:endParaRPr>
          </a:p>
          <a:p>
            <a:pPr marL="0" indent="0">
              <a:buNone/>
            </a:pPr>
            <a:r>
              <a:rPr lang="nl-NL" dirty="0">
                <a:solidFill>
                  <a:srgbClr val="0456A2"/>
                </a:solidFill>
              </a:rPr>
              <a:t>De thema’s zijn niet alleen voor taal, maar sluiten aan bij het grotere thema dat behandeld wordt in de groep.</a:t>
            </a: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1552751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596929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9592967" cy="4670779"/>
          </a:xfrm>
          <a:noFill/>
        </p:spPr>
        <p:txBody>
          <a:bodyPr>
            <a:normAutofit/>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495117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401" y="-114301"/>
            <a:ext cx="10837063" cy="1143000"/>
          </a:xfrm>
        </p:spPr>
        <p:txBody>
          <a:bodyPr>
            <a:normAutofit/>
          </a:bodyPr>
          <a:lstStyle/>
          <a:p>
            <a:r>
              <a:rPr lang="nl-NL" sz="3600" dirty="0">
                <a:solidFill>
                  <a:srgbClr val="00BFFE"/>
                </a:solidFill>
                <a:latin typeface="Arial Rounded MT Bold" panose="020F0704030504030204" pitchFamily="34" charset="0"/>
              </a:rPr>
              <a:t>Begrijpend lezen: tekst- hart -hoofdvragen</a:t>
            </a:r>
            <a:endParaRPr lang="nl-NL" sz="3600" dirty="0"/>
          </a:p>
        </p:txBody>
      </p:sp>
      <p:sp>
        <p:nvSpPr>
          <p:cNvPr id="3" name="Tijdelijke aanduiding voor inhoud 2"/>
          <p:cNvSpPr>
            <a:spLocks noGrp="1"/>
          </p:cNvSpPr>
          <p:nvPr>
            <p:ph idx="1"/>
          </p:nvPr>
        </p:nvSpPr>
        <p:spPr>
          <a:xfrm>
            <a:off x="745333" y="842494"/>
            <a:ext cx="10769197" cy="5267434"/>
          </a:xfrm>
          <a:noFill/>
        </p:spPr>
        <p:txBody>
          <a:bodyPr>
            <a:normAutofit fontScale="92500" lnSpcReduction="20000"/>
          </a:bodyPr>
          <a:lstStyle/>
          <a:p>
            <a:endParaRPr lang="nl-NL" dirty="0">
              <a:solidFill>
                <a:srgbClr val="0456A2"/>
              </a:solidFill>
            </a:endParaRPr>
          </a:p>
          <a:p>
            <a:r>
              <a:rPr lang="nl-NL" dirty="0">
                <a:solidFill>
                  <a:srgbClr val="0456A2"/>
                </a:solidFill>
              </a:rPr>
              <a:t>Denken over tekstvragen: </a:t>
            </a:r>
          </a:p>
          <a:p>
            <a:pPr lvl="1"/>
            <a:r>
              <a:rPr lang="nl-NL" dirty="0">
                <a:solidFill>
                  <a:srgbClr val="0456A2"/>
                </a:solidFill>
              </a:rPr>
              <a:t>waar gaat deze tekst over, wat wil de maker vertellen</a:t>
            </a:r>
          </a:p>
          <a:p>
            <a:pPr marL="457200" lvl="1" indent="0">
              <a:buNone/>
            </a:pPr>
            <a:endParaRPr lang="nl-NL" dirty="0">
              <a:solidFill>
                <a:srgbClr val="0456A2"/>
              </a:solidFill>
            </a:endParaRPr>
          </a:p>
          <a:p>
            <a:r>
              <a:rPr lang="nl-NL" dirty="0">
                <a:solidFill>
                  <a:srgbClr val="0456A2"/>
                </a:solidFill>
              </a:rPr>
              <a:t>Denken over hoofdvragen</a:t>
            </a:r>
          </a:p>
          <a:p>
            <a:pPr lvl="1"/>
            <a:r>
              <a:rPr lang="nl-NL" dirty="0">
                <a:solidFill>
                  <a:srgbClr val="0456A2"/>
                </a:solidFill>
              </a:rPr>
              <a:t>Wat valt je op, wat voor nieuws heb je geleerd? </a:t>
            </a:r>
            <a:r>
              <a:rPr lang="nl-NL" dirty="0" err="1">
                <a:solidFill>
                  <a:srgbClr val="0456A2"/>
                </a:solidFill>
              </a:rPr>
              <a:t>etc</a:t>
            </a:r>
            <a:endParaRPr lang="nl-NL" dirty="0">
              <a:solidFill>
                <a:srgbClr val="0456A2"/>
              </a:solidFill>
            </a:endParaRPr>
          </a:p>
          <a:p>
            <a:endParaRPr lang="nl-NL" dirty="0">
              <a:solidFill>
                <a:srgbClr val="0456A2"/>
              </a:solidFill>
            </a:endParaRPr>
          </a:p>
          <a:p>
            <a:r>
              <a:rPr lang="nl-NL" dirty="0">
                <a:solidFill>
                  <a:srgbClr val="0456A2"/>
                </a:solidFill>
              </a:rPr>
              <a:t>Denken over hartvragen</a:t>
            </a:r>
          </a:p>
          <a:p>
            <a:pPr lvl="1"/>
            <a:r>
              <a:rPr lang="nl-NL" dirty="0">
                <a:solidFill>
                  <a:srgbClr val="0456A2"/>
                </a:solidFill>
              </a:rPr>
              <a:t>Wat voel je bij de tekst? Wat vond jij het mooist?</a:t>
            </a:r>
          </a:p>
          <a:p>
            <a:pPr marL="457200" lvl="1" indent="0">
              <a:buNone/>
            </a:pPr>
            <a:endParaRPr lang="nl-NL" dirty="0">
              <a:solidFill>
                <a:srgbClr val="0456A2"/>
              </a:solidFill>
            </a:endParaRPr>
          </a:p>
          <a:p>
            <a:endParaRPr lang="nl-NL" dirty="0">
              <a:solidFill>
                <a:srgbClr val="0456A2"/>
              </a:solidFill>
            </a:endParaRPr>
          </a:p>
          <a:p>
            <a:pPr>
              <a:buFont typeface="Wingdings" panose="05000000000000000000" pitchFamily="2" charset="2"/>
              <a:buChar char="Ø"/>
            </a:pPr>
            <a:r>
              <a:rPr lang="nl-NL" dirty="0">
                <a:solidFill>
                  <a:srgbClr val="0456A2"/>
                </a:solidFill>
              </a:rPr>
              <a:t> Een of twee vragen per tekst, niet alle vragen bespreken</a:t>
            </a:r>
          </a:p>
          <a:p>
            <a:pPr>
              <a:buFont typeface="Wingdings" panose="05000000000000000000" pitchFamily="2" charset="2"/>
              <a:buChar char="Ø"/>
            </a:pPr>
            <a:r>
              <a:rPr lang="nl-NL" dirty="0">
                <a:solidFill>
                  <a:srgbClr val="0456A2"/>
                </a:solidFill>
              </a:rPr>
              <a:t> Woordenschat is belangrijke basis, maar ga geen losse woorden trainen</a:t>
            </a:r>
          </a:p>
          <a:p>
            <a:pPr>
              <a:buFont typeface="Wingdings" panose="05000000000000000000" pitchFamily="2" charset="2"/>
              <a:buChar char="Ø"/>
            </a:pPr>
            <a:r>
              <a:rPr lang="nl-NL" dirty="0">
                <a:solidFill>
                  <a:srgbClr val="0456A2"/>
                </a:solidFill>
              </a:rPr>
              <a:t> Lezen en voorlezen!!</a:t>
            </a:r>
          </a:p>
          <a:p>
            <a:pPr marL="457200" lvl="1" indent="0">
              <a:buNone/>
            </a:pPr>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endParaRPr lang="nl-NL" dirty="0">
              <a:solidFill>
                <a:srgbClr val="0456A2"/>
              </a:solidFill>
            </a:endParaRP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671375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C5ABFC50-18BC-4340-A707-6DA9CD96AA25}"/>
              </a:ext>
            </a:extLst>
          </p:cNvPr>
          <p:cNvPicPr>
            <a:picLocks noChangeAspect="1"/>
          </p:cNvPicPr>
          <p:nvPr/>
        </p:nvPicPr>
        <p:blipFill>
          <a:blip r:embed="rId4"/>
          <a:stretch>
            <a:fillRect/>
          </a:stretch>
        </p:blipFill>
        <p:spPr>
          <a:xfrm>
            <a:off x="3473726" y="0"/>
            <a:ext cx="4914900" cy="6908884"/>
          </a:xfrm>
          <a:prstGeom prst="rect">
            <a:avLst/>
          </a:prstGeom>
        </p:spPr>
      </p:pic>
    </p:spTree>
    <p:extLst>
      <p:ext uri="{BB962C8B-B14F-4D97-AF65-F5344CB8AC3E}">
        <p14:creationId xmlns:p14="http://schemas.microsoft.com/office/powerpoint/2010/main" val="218156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591977"/>
            <a:ext cx="10515600" cy="549273"/>
          </a:xfrm>
        </p:spPr>
        <p:txBody>
          <a:bodyPr>
            <a:noAutofit/>
          </a:bodyPr>
          <a:lstStyle/>
          <a:p>
            <a:r>
              <a:rPr lang="nl-NL" sz="3200" dirty="0">
                <a:solidFill>
                  <a:srgbClr val="87B632"/>
                </a:solidFill>
                <a:latin typeface="Arial Rounded MT Bold" panose="020F0704030504030204" pitchFamily="34" charset="0"/>
              </a:rPr>
              <a:t>Wat is nu precies het einddoel?</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aphicFrame>
        <p:nvGraphicFramePr>
          <p:cNvPr id="7" name="Diagram 6">
            <a:extLst>
              <a:ext uri="{FF2B5EF4-FFF2-40B4-BE49-F238E27FC236}">
                <a16:creationId xmlns:a16="http://schemas.microsoft.com/office/drawing/2014/main" id="{CCB82BCD-81C8-CBF9-AB67-C1464AE2D4E6}"/>
              </a:ext>
            </a:extLst>
          </p:cNvPr>
          <p:cNvGraphicFramePr/>
          <p:nvPr/>
        </p:nvGraphicFramePr>
        <p:xfrm>
          <a:off x="2103120" y="679270"/>
          <a:ext cx="8934993" cy="51141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fbeelding 8">
            <a:extLst>
              <a:ext uri="{FF2B5EF4-FFF2-40B4-BE49-F238E27FC236}">
                <a16:creationId xmlns:a16="http://schemas.microsoft.com/office/drawing/2014/main" id="{387C6C96-E399-9E28-E92B-D13C8595794C}"/>
              </a:ext>
            </a:extLst>
          </p:cNvPr>
          <p:cNvPicPr>
            <a:picLocks noChangeAspect="1"/>
          </p:cNvPicPr>
          <p:nvPr/>
        </p:nvPicPr>
        <p:blipFill>
          <a:blip r:embed="rId10"/>
          <a:stretch>
            <a:fillRect/>
          </a:stretch>
        </p:blipFill>
        <p:spPr>
          <a:xfrm>
            <a:off x="2103120" y="5532754"/>
            <a:ext cx="7556863" cy="645975"/>
          </a:xfrm>
          <a:prstGeom prst="rect">
            <a:avLst/>
          </a:prstGeom>
        </p:spPr>
      </p:pic>
    </p:spTree>
    <p:extLst>
      <p:ext uri="{BB962C8B-B14F-4D97-AF65-F5344CB8AC3E}">
        <p14:creationId xmlns:p14="http://schemas.microsoft.com/office/powerpoint/2010/main" val="1287072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6769</TotalTime>
  <Words>2465</Words>
  <Application>Microsoft Office PowerPoint</Application>
  <PresentationFormat>Breedbeeld</PresentationFormat>
  <Paragraphs>366</Paragraphs>
  <Slides>67</Slides>
  <Notes>41</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67</vt:i4>
      </vt:variant>
    </vt:vector>
  </HeadingPairs>
  <TitlesOfParts>
    <vt:vector size="75" baseType="lpstr">
      <vt:lpstr>Aptos</vt: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Doelen voor deze middag</vt:lpstr>
      <vt:lpstr>Leerlijn</vt:lpstr>
      <vt:lpstr>Leerlijn</vt:lpstr>
      <vt:lpstr>PowerPoint-presentatie</vt:lpstr>
      <vt:lpstr>Van kerndoel en referentieniveau naar leerlijn</vt:lpstr>
      <vt:lpstr>Wat is nu precies het einddoel?  </vt:lpstr>
      <vt:lpstr>Kerndoelen 1996  1996  van 115 naar 58  Voorbeeld, getallen en bewerkingen:  </vt:lpstr>
      <vt:lpstr>Kerndoelen 2025   </vt:lpstr>
      <vt:lpstr>Kerndoelen 2025   </vt:lpstr>
      <vt:lpstr>Kerndoelen 2025   </vt:lpstr>
      <vt:lpstr>Referentieniveaus, 2010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2010   (2027?)  Het zijn de einddoelen voor groep 8  Niet uitgewerkt naar de lagere groepen  Wel verder uitgewerkt in het VO en MBO: 2F, 3F etc  1S is het standaardniveau voor einde basisschool  Ze worden nu onderzocht door het SLO, maar hebben nog steeds een wettelijke status, dus gelden als wettelijk einddoel (in combinatie met de kerndoelen)  Soms lastig te interpreteren welk niveau nu exact bedoeld wordt </vt:lpstr>
      <vt:lpstr>Referentieniveaus rekenen, domeinen</vt:lpstr>
      <vt:lpstr>Referentieniveaus  </vt:lpstr>
      <vt:lpstr>Referentieniveaus  </vt:lpstr>
      <vt:lpstr>PowerPoint-presentatie</vt:lpstr>
      <vt:lpstr>Referentieniveaus  </vt:lpstr>
      <vt:lpstr>Doorstroomtoetsen </vt:lpstr>
      <vt:lpstr>Doorstroomtoets  </vt:lpstr>
      <vt:lpstr>Doorstroomtoets  </vt:lpstr>
      <vt:lpstr>Voorbeelden referentieopgaven doorstroomtoets</vt:lpstr>
      <vt:lpstr>PowerPoint-presentatie</vt:lpstr>
      <vt:lpstr>PowerPoint-presentatie</vt:lpstr>
      <vt:lpstr>Leerlijn taal</vt:lpstr>
      <vt:lpstr>Kerndoelen Nederlands 1996  Mondeling taalonderwijs  Kerndoel 1  De leerlingen leren informatie te verwerven uit gesproken taal. Ze leren tevens die informatie, mondeling of schriftelijk, gestructureerd weer te geven.  … Schriftelijk taalonderwijs Kerndoel 4  De leerlingen leren informatie te achterhalen in informatieve en instructieve teksten, waaronder schema's, tabellen en digitale bronnen.  Kerndoel 5  De leerlingen leren naar inhoud en vorm teksten te schrijven met verschillende functies, zoals: informeren, instrueren, overtuigen of plezier verschaffen.   … Nederlands Taalbeschouwing, waaronder strategieën  Kerndoel 10  De leerlingen leren bij de doelen onder «mondeling taalonderwijs» en «schriftelijk taalonderwijs» strategieën te herkennen, te verwoorden, te gebruiken en te beoordelen. </vt:lpstr>
      <vt:lpstr>PowerPoint-presentatie</vt:lpstr>
      <vt:lpstr>PowerPoint-presentatie</vt:lpstr>
      <vt:lpstr>PowerPoint-presentatie</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Conclusie</vt:lpstr>
      <vt:lpstr>Opdracht 1: De referentieniveaus </vt:lpstr>
      <vt:lpstr>2. Van methode naar leerlijn</vt:lpstr>
      <vt:lpstr>Waarom wil je losser komen van je methode?</vt:lpstr>
      <vt:lpstr>Hoe ontwerp ik een mooie leerlijn?</vt:lpstr>
      <vt:lpstr>3 typen leerlijnen</vt:lpstr>
      <vt:lpstr>Leerlijn rekenen   voorbeeld van een onderdeel van de leerlijn van groep 5</vt:lpstr>
      <vt:lpstr>PowerPoint-presentatie</vt:lpstr>
      <vt:lpstr>PowerPoint-presentatie</vt:lpstr>
      <vt:lpstr>PowerPoint-presentatie</vt:lpstr>
      <vt:lpstr>Leerlijn taal</vt:lpstr>
      <vt:lpstr>Rijke taal</vt:lpstr>
      <vt:lpstr>Leerprocessen en ontwikkelingsprocessen</vt:lpstr>
      <vt:lpstr>Leerprocessen en ontwikkelingsprocessen</vt:lpstr>
      <vt:lpstr>Schrijfonderwijs aan de hand van genres</vt:lpstr>
      <vt:lpstr>Plenaire bespreking</vt:lpstr>
      <vt:lpstr>Groep 1 en 2</vt:lpstr>
      <vt:lpstr>PowerPoint-presentatie</vt:lpstr>
      <vt:lpstr>Doelen voor deze morgen</vt:lpstr>
      <vt:lpstr>Leerprocessen en ontwikkelingsprocessen</vt:lpstr>
      <vt:lpstr>Woordenschat</vt:lpstr>
      <vt:lpstr>Leerprocessen en ontwikkelingsprocessen</vt:lpstr>
      <vt:lpstr>Leerprocessen en ontwikkelingsprocessen</vt:lpstr>
      <vt:lpstr>Leerlijn lezen, wat is leesbegrip</vt:lpstr>
      <vt:lpstr>Leerlijn begrijpend lezen</vt:lpstr>
      <vt:lpstr>Begrijpend lezen: tekst- hart -hoofdvragen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155</cp:revision>
  <cp:lastPrinted>2021-04-08T12:40:05Z</cp:lastPrinted>
  <dcterms:created xsi:type="dcterms:W3CDTF">2019-12-07T18:56:50Z</dcterms:created>
  <dcterms:modified xsi:type="dcterms:W3CDTF">2025-12-15T08:44:04Z</dcterms:modified>
</cp:coreProperties>
</file>