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336" r:id="rId2"/>
    <p:sldId id="448" r:id="rId3"/>
    <p:sldId id="409" r:id="rId4"/>
    <p:sldId id="502" r:id="rId5"/>
    <p:sldId id="503" r:id="rId6"/>
    <p:sldId id="500" r:id="rId7"/>
    <p:sldId id="389" r:id="rId8"/>
    <p:sldId id="280" r:id="rId9"/>
    <p:sldId id="490" r:id="rId10"/>
    <p:sldId id="507" r:id="rId11"/>
    <p:sldId id="477" r:id="rId12"/>
    <p:sldId id="308" r:id="rId13"/>
    <p:sldId id="384" r:id="rId14"/>
    <p:sldId id="510" r:id="rId15"/>
    <p:sldId id="514" r:id="rId16"/>
    <p:sldId id="518" r:id="rId17"/>
    <p:sldId id="516" r:id="rId18"/>
    <p:sldId id="519" r:id="rId19"/>
    <p:sldId id="517" r:id="rId20"/>
    <p:sldId id="512" r:id="rId21"/>
    <p:sldId id="515" r:id="rId22"/>
    <p:sldId id="509" r:id="rId23"/>
    <p:sldId id="520" r:id="rId24"/>
    <p:sldId id="484" r:id="rId25"/>
    <p:sldId id="504" r:id="rId26"/>
    <p:sldId id="260" r:id="rId27"/>
    <p:sldId id="522" r:id="rId28"/>
    <p:sldId id="501" r:id="rId29"/>
    <p:sldId id="521" r:id="rId30"/>
    <p:sldId id="334" r:id="rId31"/>
  </p:sldIdLst>
  <p:sldSz cx="12192000" cy="6858000"/>
  <p:notesSz cx="6858000" cy="987425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DD2"/>
    <a:srgbClr val="0FF936"/>
    <a:srgbClr val="0456A2"/>
    <a:srgbClr val="66AB38"/>
    <a:srgbClr val="00ADCE"/>
    <a:srgbClr val="000000"/>
    <a:srgbClr val="00ADCF"/>
    <a:srgbClr val="2B71B1"/>
    <a:srgbClr val="87B632"/>
    <a:srgbClr val="2AB8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47" autoAdjust="0"/>
    <p:restoredTop sz="94249" autoAdjust="0"/>
  </p:normalViewPr>
  <p:slideViewPr>
    <p:cSldViewPr snapToGrid="0">
      <p:cViewPr varScale="1">
        <p:scale>
          <a:sx n="114" d="100"/>
          <a:sy n="114" d="100"/>
        </p:scale>
        <p:origin x="494" y="12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5" d="100"/>
        <a:sy n="125" d="100"/>
      </p:scale>
      <p:origin x="0" y="0"/>
    </p:cViewPr>
  </p:sorterViewPr>
  <p:notesViewPr>
    <p:cSldViewPr snapToGrid="0">
      <p:cViewPr varScale="1">
        <p:scale>
          <a:sx n="51" d="100"/>
          <a:sy n="51" d="100"/>
        </p:scale>
        <p:origin x="297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1D49A0-3485-4FA7-9712-F6C2F8D0F7D9}" type="doc">
      <dgm:prSet loTypeId="urn:microsoft.com/office/officeart/2009/3/layout/StepUpProcess" loCatId="process" qsTypeId="urn:microsoft.com/office/officeart/2005/8/quickstyle/simple1" qsCatId="simple" csTypeId="urn:microsoft.com/office/officeart/2005/8/colors/colorful4" csCatId="colorful" phldr="1"/>
      <dgm:spPr/>
      <dgm:t>
        <a:bodyPr/>
        <a:lstStyle/>
        <a:p>
          <a:endParaRPr lang="nl-NL"/>
        </a:p>
      </dgm:t>
    </dgm:pt>
    <dgm:pt modelId="{01977F49-6DD2-4B09-874B-923FD4B31553}">
      <dgm:prSet phldrT="[Tekst]"/>
      <dgm:spPr/>
      <dgm:t>
        <a:bodyPr/>
        <a:lstStyle/>
        <a:p>
          <a:r>
            <a:rPr lang="nl-NL" dirty="0"/>
            <a:t>Doel 1</a:t>
          </a:r>
        </a:p>
      </dgm:t>
    </dgm:pt>
    <dgm:pt modelId="{63621DEE-62A8-4997-A01F-10C44437F3B2}" type="parTrans" cxnId="{D5FE2B1C-6495-4AEF-9595-02655C964D74}">
      <dgm:prSet/>
      <dgm:spPr/>
      <dgm:t>
        <a:bodyPr/>
        <a:lstStyle/>
        <a:p>
          <a:endParaRPr lang="nl-NL"/>
        </a:p>
      </dgm:t>
    </dgm:pt>
    <dgm:pt modelId="{3CA5C12A-DEC8-4719-A7B0-592681C9EB01}" type="sibTrans" cxnId="{D5FE2B1C-6495-4AEF-9595-02655C964D74}">
      <dgm:prSet/>
      <dgm:spPr/>
      <dgm:t>
        <a:bodyPr/>
        <a:lstStyle/>
        <a:p>
          <a:endParaRPr lang="nl-NL"/>
        </a:p>
      </dgm:t>
    </dgm:pt>
    <dgm:pt modelId="{2D93E2B2-BCA1-4FC2-B580-9B12C74C4686}">
      <dgm:prSet phldrT="[Tekst]"/>
      <dgm:spPr/>
      <dgm:t>
        <a:bodyPr/>
        <a:lstStyle/>
        <a:p>
          <a:r>
            <a:rPr lang="nl-NL" dirty="0"/>
            <a:t>Doel 2</a:t>
          </a:r>
        </a:p>
      </dgm:t>
    </dgm:pt>
    <dgm:pt modelId="{F137CD89-7FCD-435F-889C-41A9B3F4B754}" type="parTrans" cxnId="{1A405574-1435-4FEC-B3FD-66FC6E5D1981}">
      <dgm:prSet/>
      <dgm:spPr/>
      <dgm:t>
        <a:bodyPr/>
        <a:lstStyle/>
        <a:p>
          <a:endParaRPr lang="nl-NL"/>
        </a:p>
      </dgm:t>
    </dgm:pt>
    <dgm:pt modelId="{138484AF-919D-4B29-88BF-0542864CF4CE}" type="sibTrans" cxnId="{1A405574-1435-4FEC-B3FD-66FC6E5D1981}">
      <dgm:prSet/>
      <dgm:spPr/>
      <dgm:t>
        <a:bodyPr/>
        <a:lstStyle/>
        <a:p>
          <a:endParaRPr lang="nl-NL"/>
        </a:p>
      </dgm:t>
    </dgm:pt>
    <dgm:pt modelId="{058971F9-A458-47EC-AE69-AEC3ABF48DE4}">
      <dgm:prSet phldrT="[Tekst]"/>
      <dgm:spPr/>
      <dgm:t>
        <a:bodyPr/>
        <a:lstStyle/>
        <a:p>
          <a:r>
            <a:rPr lang="nl-NL" dirty="0"/>
            <a:t>Doel 3</a:t>
          </a:r>
        </a:p>
      </dgm:t>
    </dgm:pt>
    <dgm:pt modelId="{C4F1A187-FB8F-4629-B197-6425C312DA45}" type="parTrans" cxnId="{2F86883A-1212-4227-94AC-3F095919BC4B}">
      <dgm:prSet/>
      <dgm:spPr/>
      <dgm:t>
        <a:bodyPr/>
        <a:lstStyle/>
        <a:p>
          <a:endParaRPr lang="nl-NL"/>
        </a:p>
      </dgm:t>
    </dgm:pt>
    <dgm:pt modelId="{4E5BA431-496C-4BD0-9933-CBD3E846B3DD}" type="sibTrans" cxnId="{2F86883A-1212-4227-94AC-3F095919BC4B}">
      <dgm:prSet/>
      <dgm:spPr/>
      <dgm:t>
        <a:bodyPr/>
        <a:lstStyle/>
        <a:p>
          <a:endParaRPr lang="nl-NL"/>
        </a:p>
      </dgm:t>
    </dgm:pt>
    <dgm:pt modelId="{3B6CC993-73FE-4B9D-BDFF-108DB7F3A325}" type="pres">
      <dgm:prSet presAssocID="{051D49A0-3485-4FA7-9712-F6C2F8D0F7D9}" presName="rootnode" presStyleCnt="0">
        <dgm:presLayoutVars>
          <dgm:chMax/>
          <dgm:chPref/>
          <dgm:dir/>
          <dgm:animLvl val="lvl"/>
        </dgm:presLayoutVars>
      </dgm:prSet>
      <dgm:spPr/>
    </dgm:pt>
    <dgm:pt modelId="{F5459ADA-57A3-48D0-85A9-6A177CE995D2}" type="pres">
      <dgm:prSet presAssocID="{01977F49-6DD2-4B09-874B-923FD4B31553}" presName="composite" presStyleCnt="0"/>
      <dgm:spPr/>
    </dgm:pt>
    <dgm:pt modelId="{FFACFC52-38C9-4EC1-BB94-1BCE5B8329E9}" type="pres">
      <dgm:prSet presAssocID="{01977F49-6DD2-4B09-874B-923FD4B31553}" presName="LShape" presStyleLbl="alignNode1" presStyleIdx="0" presStyleCnt="5"/>
      <dgm:spPr/>
    </dgm:pt>
    <dgm:pt modelId="{98EC089F-B486-4428-9E5D-1CD35CE2ECEB}" type="pres">
      <dgm:prSet presAssocID="{01977F49-6DD2-4B09-874B-923FD4B31553}" presName="ParentText" presStyleLbl="revTx" presStyleIdx="0" presStyleCnt="3">
        <dgm:presLayoutVars>
          <dgm:chMax val="0"/>
          <dgm:chPref val="0"/>
          <dgm:bulletEnabled val="1"/>
        </dgm:presLayoutVars>
      </dgm:prSet>
      <dgm:spPr/>
    </dgm:pt>
    <dgm:pt modelId="{57E96E7A-0778-442F-9F03-7C0F37370B9A}" type="pres">
      <dgm:prSet presAssocID="{01977F49-6DD2-4B09-874B-923FD4B31553}" presName="Triangle" presStyleLbl="alignNode1" presStyleIdx="1" presStyleCnt="5"/>
      <dgm:spPr/>
    </dgm:pt>
    <dgm:pt modelId="{5AF11C2C-1A48-43D0-A359-49C170ECDC8E}" type="pres">
      <dgm:prSet presAssocID="{3CA5C12A-DEC8-4719-A7B0-592681C9EB01}" presName="sibTrans" presStyleCnt="0"/>
      <dgm:spPr/>
    </dgm:pt>
    <dgm:pt modelId="{D12F22CF-D3EB-470C-A496-8709AD116EF2}" type="pres">
      <dgm:prSet presAssocID="{3CA5C12A-DEC8-4719-A7B0-592681C9EB01}" presName="space" presStyleCnt="0"/>
      <dgm:spPr/>
    </dgm:pt>
    <dgm:pt modelId="{F3C2C55E-BFFB-48C8-A867-DCEF16D5D797}" type="pres">
      <dgm:prSet presAssocID="{2D93E2B2-BCA1-4FC2-B580-9B12C74C4686}" presName="composite" presStyleCnt="0"/>
      <dgm:spPr/>
    </dgm:pt>
    <dgm:pt modelId="{06165628-BEC9-4E9A-8E35-38AB59FC7E29}" type="pres">
      <dgm:prSet presAssocID="{2D93E2B2-BCA1-4FC2-B580-9B12C74C4686}" presName="LShape" presStyleLbl="alignNode1" presStyleIdx="2" presStyleCnt="5"/>
      <dgm:spPr/>
    </dgm:pt>
    <dgm:pt modelId="{AF21D9D5-9BB3-4A45-9CBD-D3AAC0116EDA}" type="pres">
      <dgm:prSet presAssocID="{2D93E2B2-BCA1-4FC2-B580-9B12C74C4686}" presName="ParentText" presStyleLbl="revTx" presStyleIdx="1" presStyleCnt="3">
        <dgm:presLayoutVars>
          <dgm:chMax val="0"/>
          <dgm:chPref val="0"/>
          <dgm:bulletEnabled val="1"/>
        </dgm:presLayoutVars>
      </dgm:prSet>
      <dgm:spPr/>
    </dgm:pt>
    <dgm:pt modelId="{E5C1D503-1A6D-448B-B16E-168083A8C56A}" type="pres">
      <dgm:prSet presAssocID="{2D93E2B2-BCA1-4FC2-B580-9B12C74C4686}" presName="Triangle" presStyleLbl="alignNode1" presStyleIdx="3" presStyleCnt="5"/>
      <dgm:spPr/>
    </dgm:pt>
    <dgm:pt modelId="{6DD85BC8-2383-46D6-8FED-AC5F856915FC}" type="pres">
      <dgm:prSet presAssocID="{138484AF-919D-4B29-88BF-0542864CF4CE}" presName="sibTrans" presStyleCnt="0"/>
      <dgm:spPr/>
    </dgm:pt>
    <dgm:pt modelId="{ACC15DAC-4722-4884-8867-F2D280F83CEE}" type="pres">
      <dgm:prSet presAssocID="{138484AF-919D-4B29-88BF-0542864CF4CE}" presName="space" presStyleCnt="0"/>
      <dgm:spPr/>
    </dgm:pt>
    <dgm:pt modelId="{8388F3E6-24B8-45DB-A535-71B048AA1674}" type="pres">
      <dgm:prSet presAssocID="{058971F9-A458-47EC-AE69-AEC3ABF48DE4}" presName="composite" presStyleCnt="0"/>
      <dgm:spPr/>
    </dgm:pt>
    <dgm:pt modelId="{FAE22C4E-7861-461D-9979-5D143CD04DD7}" type="pres">
      <dgm:prSet presAssocID="{058971F9-A458-47EC-AE69-AEC3ABF48DE4}" presName="LShape" presStyleLbl="alignNode1" presStyleIdx="4" presStyleCnt="5"/>
      <dgm:spPr/>
    </dgm:pt>
    <dgm:pt modelId="{2B7AD1DC-3FBD-4BB5-A50B-E1A66DE9673C}" type="pres">
      <dgm:prSet presAssocID="{058971F9-A458-47EC-AE69-AEC3ABF48DE4}" presName="ParentText" presStyleLbl="revTx" presStyleIdx="2" presStyleCnt="3">
        <dgm:presLayoutVars>
          <dgm:chMax val="0"/>
          <dgm:chPref val="0"/>
          <dgm:bulletEnabled val="1"/>
        </dgm:presLayoutVars>
      </dgm:prSet>
      <dgm:spPr/>
    </dgm:pt>
  </dgm:ptLst>
  <dgm:cxnLst>
    <dgm:cxn modelId="{D5FE2B1C-6495-4AEF-9595-02655C964D74}" srcId="{051D49A0-3485-4FA7-9712-F6C2F8D0F7D9}" destId="{01977F49-6DD2-4B09-874B-923FD4B31553}" srcOrd="0" destOrd="0" parTransId="{63621DEE-62A8-4997-A01F-10C44437F3B2}" sibTransId="{3CA5C12A-DEC8-4719-A7B0-592681C9EB01}"/>
    <dgm:cxn modelId="{C3102532-3208-4774-8654-ADEC039462FA}" type="presOf" srcId="{01977F49-6DD2-4B09-874B-923FD4B31553}" destId="{98EC089F-B486-4428-9E5D-1CD35CE2ECEB}" srcOrd="0" destOrd="0" presId="urn:microsoft.com/office/officeart/2009/3/layout/StepUpProcess"/>
    <dgm:cxn modelId="{F5B79035-0924-405A-9994-DD7B4DA29EF8}" type="presOf" srcId="{051D49A0-3485-4FA7-9712-F6C2F8D0F7D9}" destId="{3B6CC993-73FE-4B9D-BDFF-108DB7F3A325}" srcOrd="0" destOrd="0" presId="urn:microsoft.com/office/officeart/2009/3/layout/StepUpProcess"/>
    <dgm:cxn modelId="{2F86883A-1212-4227-94AC-3F095919BC4B}" srcId="{051D49A0-3485-4FA7-9712-F6C2F8D0F7D9}" destId="{058971F9-A458-47EC-AE69-AEC3ABF48DE4}" srcOrd="2" destOrd="0" parTransId="{C4F1A187-FB8F-4629-B197-6425C312DA45}" sibTransId="{4E5BA431-496C-4BD0-9933-CBD3E846B3DD}"/>
    <dgm:cxn modelId="{C00AC460-09DF-400B-9C95-46C1899B8227}" type="presOf" srcId="{058971F9-A458-47EC-AE69-AEC3ABF48DE4}" destId="{2B7AD1DC-3FBD-4BB5-A50B-E1A66DE9673C}" srcOrd="0" destOrd="0" presId="urn:microsoft.com/office/officeart/2009/3/layout/StepUpProcess"/>
    <dgm:cxn modelId="{1A405574-1435-4FEC-B3FD-66FC6E5D1981}" srcId="{051D49A0-3485-4FA7-9712-F6C2F8D0F7D9}" destId="{2D93E2B2-BCA1-4FC2-B580-9B12C74C4686}" srcOrd="1" destOrd="0" parTransId="{F137CD89-7FCD-435F-889C-41A9B3F4B754}" sibTransId="{138484AF-919D-4B29-88BF-0542864CF4CE}"/>
    <dgm:cxn modelId="{1B81F17D-F88A-4C61-AA1A-851243F1778C}" type="presOf" srcId="{2D93E2B2-BCA1-4FC2-B580-9B12C74C4686}" destId="{AF21D9D5-9BB3-4A45-9CBD-D3AAC0116EDA}" srcOrd="0" destOrd="0" presId="urn:microsoft.com/office/officeart/2009/3/layout/StepUpProcess"/>
    <dgm:cxn modelId="{0441A780-854D-4032-852A-1DA4F2714FEA}" type="presParOf" srcId="{3B6CC993-73FE-4B9D-BDFF-108DB7F3A325}" destId="{F5459ADA-57A3-48D0-85A9-6A177CE995D2}" srcOrd="0" destOrd="0" presId="urn:microsoft.com/office/officeart/2009/3/layout/StepUpProcess"/>
    <dgm:cxn modelId="{6DE5045B-744A-4AEC-B510-FB9666FCBCEF}" type="presParOf" srcId="{F5459ADA-57A3-48D0-85A9-6A177CE995D2}" destId="{FFACFC52-38C9-4EC1-BB94-1BCE5B8329E9}" srcOrd="0" destOrd="0" presId="urn:microsoft.com/office/officeart/2009/3/layout/StepUpProcess"/>
    <dgm:cxn modelId="{17C1CCED-2238-49DA-BA1C-D4EBCB6AC8E2}" type="presParOf" srcId="{F5459ADA-57A3-48D0-85A9-6A177CE995D2}" destId="{98EC089F-B486-4428-9E5D-1CD35CE2ECEB}" srcOrd="1" destOrd="0" presId="urn:microsoft.com/office/officeart/2009/3/layout/StepUpProcess"/>
    <dgm:cxn modelId="{C218B397-9FCF-4E51-AEB6-B2B0E1EB419D}" type="presParOf" srcId="{F5459ADA-57A3-48D0-85A9-6A177CE995D2}" destId="{57E96E7A-0778-442F-9F03-7C0F37370B9A}" srcOrd="2" destOrd="0" presId="urn:microsoft.com/office/officeart/2009/3/layout/StepUpProcess"/>
    <dgm:cxn modelId="{55EB1CEF-20F9-4AD1-9392-B87C202EF68C}" type="presParOf" srcId="{3B6CC993-73FE-4B9D-BDFF-108DB7F3A325}" destId="{5AF11C2C-1A48-43D0-A359-49C170ECDC8E}" srcOrd="1" destOrd="0" presId="urn:microsoft.com/office/officeart/2009/3/layout/StepUpProcess"/>
    <dgm:cxn modelId="{FA3906A5-5250-400D-A9CC-0FA58B766D6D}" type="presParOf" srcId="{5AF11C2C-1A48-43D0-A359-49C170ECDC8E}" destId="{D12F22CF-D3EB-470C-A496-8709AD116EF2}" srcOrd="0" destOrd="0" presId="urn:microsoft.com/office/officeart/2009/3/layout/StepUpProcess"/>
    <dgm:cxn modelId="{BD926F15-CFC6-47DB-A9C7-EEB6D8FFB223}" type="presParOf" srcId="{3B6CC993-73FE-4B9D-BDFF-108DB7F3A325}" destId="{F3C2C55E-BFFB-48C8-A867-DCEF16D5D797}" srcOrd="2" destOrd="0" presId="urn:microsoft.com/office/officeart/2009/3/layout/StepUpProcess"/>
    <dgm:cxn modelId="{2039B58A-DE44-4637-ABB9-9D8F2C2F71D4}" type="presParOf" srcId="{F3C2C55E-BFFB-48C8-A867-DCEF16D5D797}" destId="{06165628-BEC9-4E9A-8E35-38AB59FC7E29}" srcOrd="0" destOrd="0" presId="urn:microsoft.com/office/officeart/2009/3/layout/StepUpProcess"/>
    <dgm:cxn modelId="{A41724AC-82B0-4D93-A835-257281170B2F}" type="presParOf" srcId="{F3C2C55E-BFFB-48C8-A867-DCEF16D5D797}" destId="{AF21D9D5-9BB3-4A45-9CBD-D3AAC0116EDA}" srcOrd="1" destOrd="0" presId="urn:microsoft.com/office/officeart/2009/3/layout/StepUpProcess"/>
    <dgm:cxn modelId="{A80BE783-835B-48A7-B260-8BDD4C0E7AE1}" type="presParOf" srcId="{F3C2C55E-BFFB-48C8-A867-DCEF16D5D797}" destId="{E5C1D503-1A6D-448B-B16E-168083A8C56A}" srcOrd="2" destOrd="0" presId="urn:microsoft.com/office/officeart/2009/3/layout/StepUpProcess"/>
    <dgm:cxn modelId="{8295B77B-46DD-4D0D-8D13-C0AEFCF8646A}" type="presParOf" srcId="{3B6CC993-73FE-4B9D-BDFF-108DB7F3A325}" destId="{6DD85BC8-2383-46D6-8FED-AC5F856915FC}" srcOrd="3" destOrd="0" presId="urn:microsoft.com/office/officeart/2009/3/layout/StepUpProcess"/>
    <dgm:cxn modelId="{028716D3-42D4-4999-A10A-B85B78DA24F4}" type="presParOf" srcId="{6DD85BC8-2383-46D6-8FED-AC5F856915FC}" destId="{ACC15DAC-4722-4884-8867-F2D280F83CEE}" srcOrd="0" destOrd="0" presId="urn:microsoft.com/office/officeart/2009/3/layout/StepUpProcess"/>
    <dgm:cxn modelId="{55AE7EB5-EFA9-4172-B8FC-EE4F5A27B01B}" type="presParOf" srcId="{3B6CC993-73FE-4B9D-BDFF-108DB7F3A325}" destId="{8388F3E6-24B8-45DB-A535-71B048AA1674}" srcOrd="4" destOrd="0" presId="urn:microsoft.com/office/officeart/2009/3/layout/StepUpProcess"/>
    <dgm:cxn modelId="{E8FB124D-A7E7-4F9A-A4EA-9C7000FE3EBA}" type="presParOf" srcId="{8388F3E6-24B8-45DB-A535-71B048AA1674}" destId="{FAE22C4E-7861-461D-9979-5D143CD04DD7}" srcOrd="0" destOrd="0" presId="urn:microsoft.com/office/officeart/2009/3/layout/StepUpProcess"/>
    <dgm:cxn modelId="{4FD3087E-1A12-4E03-9364-3D36C1C3DE34}" type="presParOf" srcId="{8388F3E6-24B8-45DB-A535-71B048AA1674}" destId="{2B7AD1DC-3FBD-4BB5-A50B-E1A66DE9673C}" srcOrd="1" destOrd="0" presId="urn:microsoft.com/office/officeart/2009/3/layout/StepUp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1F2432-4461-49AE-9112-EAE91E6ABB59}" type="doc">
      <dgm:prSet loTypeId="urn:microsoft.com/office/officeart/2009/layout/CircleArrowProcess" loCatId="cycle" qsTypeId="urn:microsoft.com/office/officeart/2005/8/quickstyle/simple1" qsCatId="simple" csTypeId="urn:microsoft.com/office/officeart/2005/8/colors/colorful4" csCatId="colorful" phldr="1"/>
      <dgm:spPr/>
      <dgm:t>
        <a:bodyPr/>
        <a:lstStyle/>
        <a:p>
          <a:endParaRPr lang="nl-NL"/>
        </a:p>
      </dgm:t>
    </dgm:pt>
    <dgm:pt modelId="{BF97F8F6-8504-4A62-87F1-77AC89A7CF8E}">
      <dgm:prSet phldrT="[Tekst]"/>
      <dgm:spPr/>
      <dgm:t>
        <a:bodyPr/>
        <a:lstStyle/>
        <a:p>
          <a:r>
            <a:rPr lang="nl-NL" dirty="0"/>
            <a:t>leesdoelen</a:t>
          </a:r>
        </a:p>
      </dgm:t>
    </dgm:pt>
    <dgm:pt modelId="{AE752897-C6D1-49AB-8A46-115AF495199F}" type="parTrans" cxnId="{E4757EAD-3E2C-4C35-8F9D-7385F8773CF2}">
      <dgm:prSet/>
      <dgm:spPr/>
      <dgm:t>
        <a:bodyPr/>
        <a:lstStyle/>
        <a:p>
          <a:endParaRPr lang="nl-NL"/>
        </a:p>
      </dgm:t>
    </dgm:pt>
    <dgm:pt modelId="{B39B2730-B9FF-4BAA-8E67-55995A31B12F}" type="sibTrans" cxnId="{E4757EAD-3E2C-4C35-8F9D-7385F8773CF2}">
      <dgm:prSet/>
      <dgm:spPr/>
      <dgm:t>
        <a:bodyPr/>
        <a:lstStyle/>
        <a:p>
          <a:endParaRPr lang="nl-NL"/>
        </a:p>
      </dgm:t>
    </dgm:pt>
    <dgm:pt modelId="{D8C4153E-05D9-4663-A7A5-E5E00C4BC931}">
      <dgm:prSet phldrT="[Tekst]"/>
      <dgm:spPr/>
      <dgm:t>
        <a:bodyPr/>
        <a:lstStyle/>
        <a:p>
          <a:r>
            <a:rPr lang="nl-NL" dirty="0"/>
            <a:t>schrijfdoelen</a:t>
          </a:r>
        </a:p>
      </dgm:t>
    </dgm:pt>
    <dgm:pt modelId="{30C53758-FE0D-475F-A7C0-BD1138020A8A}" type="parTrans" cxnId="{ED09893B-D81D-409E-A9AA-E1472C8E9B56}">
      <dgm:prSet/>
      <dgm:spPr/>
      <dgm:t>
        <a:bodyPr/>
        <a:lstStyle/>
        <a:p>
          <a:endParaRPr lang="nl-NL"/>
        </a:p>
      </dgm:t>
    </dgm:pt>
    <dgm:pt modelId="{D2B1951A-2233-4634-9651-69487B6A8A53}" type="sibTrans" cxnId="{ED09893B-D81D-409E-A9AA-E1472C8E9B56}">
      <dgm:prSet/>
      <dgm:spPr/>
      <dgm:t>
        <a:bodyPr/>
        <a:lstStyle/>
        <a:p>
          <a:endParaRPr lang="nl-NL"/>
        </a:p>
      </dgm:t>
    </dgm:pt>
    <dgm:pt modelId="{B5B7BB85-2A33-43F2-B175-4402A00C3888}">
      <dgm:prSet phldrT="[Tekst]"/>
      <dgm:spPr/>
      <dgm:t>
        <a:bodyPr/>
        <a:lstStyle/>
        <a:p>
          <a:r>
            <a:rPr lang="nl-NL" dirty="0"/>
            <a:t>mondeling</a:t>
          </a:r>
        </a:p>
      </dgm:t>
    </dgm:pt>
    <dgm:pt modelId="{DFB753C5-FDFC-4AF0-A58D-88BB0DF918EA}" type="parTrans" cxnId="{88218F7E-FD33-48EB-B28B-F3C9096D55D3}">
      <dgm:prSet/>
      <dgm:spPr/>
      <dgm:t>
        <a:bodyPr/>
        <a:lstStyle/>
        <a:p>
          <a:endParaRPr lang="nl-NL"/>
        </a:p>
      </dgm:t>
    </dgm:pt>
    <dgm:pt modelId="{31E543A9-1595-4F9B-A74C-6626C8A1064B}" type="sibTrans" cxnId="{88218F7E-FD33-48EB-B28B-F3C9096D55D3}">
      <dgm:prSet/>
      <dgm:spPr/>
      <dgm:t>
        <a:bodyPr/>
        <a:lstStyle/>
        <a:p>
          <a:endParaRPr lang="nl-NL"/>
        </a:p>
      </dgm:t>
    </dgm:pt>
    <dgm:pt modelId="{6FF0A149-C8AF-4426-99E4-999473F2AC3E}" type="pres">
      <dgm:prSet presAssocID="{6C1F2432-4461-49AE-9112-EAE91E6ABB59}" presName="Name0" presStyleCnt="0">
        <dgm:presLayoutVars>
          <dgm:chMax val="7"/>
          <dgm:chPref val="7"/>
          <dgm:dir/>
          <dgm:animLvl val="lvl"/>
        </dgm:presLayoutVars>
      </dgm:prSet>
      <dgm:spPr/>
    </dgm:pt>
    <dgm:pt modelId="{8E9F6913-2607-44C1-AE4C-28D24090C524}" type="pres">
      <dgm:prSet presAssocID="{BF97F8F6-8504-4A62-87F1-77AC89A7CF8E}" presName="Accent1" presStyleCnt="0"/>
      <dgm:spPr/>
    </dgm:pt>
    <dgm:pt modelId="{DA304F48-5510-4190-9645-AAB63781DB4D}" type="pres">
      <dgm:prSet presAssocID="{BF97F8F6-8504-4A62-87F1-77AC89A7CF8E}" presName="Accent" presStyleLbl="node1" presStyleIdx="0" presStyleCnt="3"/>
      <dgm:spPr/>
    </dgm:pt>
    <dgm:pt modelId="{33A7506B-BC64-40F7-A2C9-4B55CDD4A810}" type="pres">
      <dgm:prSet presAssocID="{BF97F8F6-8504-4A62-87F1-77AC89A7CF8E}" presName="Parent1" presStyleLbl="revTx" presStyleIdx="0" presStyleCnt="3">
        <dgm:presLayoutVars>
          <dgm:chMax val="1"/>
          <dgm:chPref val="1"/>
          <dgm:bulletEnabled val="1"/>
        </dgm:presLayoutVars>
      </dgm:prSet>
      <dgm:spPr/>
    </dgm:pt>
    <dgm:pt modelId="{13943698-5A41-4693-B7A6-60BA61994DEA}" type="pres">
      <dgm:prSet presAssocID="{D8C4153E-05D9-4663-A7A5-E5E00C4BC931}" presName="Accent2" presStyleCnt="0"/>
      <dgm:spPr/>
    </dgm:pt>
    <dgm:pt modelId="{18BEE4AC-C7F7-4F0D-93CC-C9448DFDAF4C}" type="pres">
      <dgm:prSet presAssocID="{D8C4153E-05D9-4663-A7A5-E5E00C4BC931}" presName="Accent" presStyleLbl="node1" presStyleIdx="1" presStyleCnt="3"/>
      <dgm:spPr/>
    </dgm:pt>
    <dgm:pt modelId="{7F09A14D-B180-49AB-9DEA-17726700CC19}" type="pres">
      <dgm:prSet presAssocID="{D8C4153E-05D9-4663-A7A5-E5E00C4BC931}" presName="Parent2" presStyleLbl="revTx" presStyleIdx="1" presStyleCnt="3">
        <dgm:presLayoutVars>
          <dgm:chMax val="1"/>
          <dgm:chPref val="1"/>
          <dgm:bulletEnabled val="1"/>
        </dgm:presLayoutVars>
      </dgm:prSet>
      <dgm:spPr/>
    </dgm:pt>
    <dgm:pt modelId="{17799B63-BC78-40FF-81DE-E78D879BCAEB}" type="pres">
      <dgm:prSet presAssocID="{B5B7BB85-2A33-43F2-B175-4402A00C3888}" presName="Accent3" presStyleCnt="0"/>
      <dgm:spPr/>
    </dgm:pt>
    <dgm:pt modelId="{804D216A-DD66-44A3-9DC0-DC8BB3EC1D9F}" type="pres">
      <dgm:prSet presAssocID="{B5B7BB85-2A33-43F2-B175-4402A00C3888}" presName="Accent" presStyleLbl="node1" presStyleIdx="2" presStyleCnt="3"/>
      <dgm:spPr/>
    </dgm:pt>
    <dgm:pt modelId="{CE4E5C7C-7334-4C72-AE1D-3B7C4AB60631}" type="pres">
      <dgm:prSet presAssocID="{B5B7BB85-2A33-43F2-B175-4402A00C3888}" presName="Parent3" presStyleLbl="revTx" presStyleIdx="2" presStyleCnt="3">
        <dgm:presLayoutVars>
          <dgm:chMax val="1"/>
          <dgm:chPref val="1"/>
          <dgm:bulletEnabled val="1"/>
        </dgm:presLayoutVars>
      </dgm:prSet>
      <dgm:spPr/>
    </dgm:pt>
  </dgm:ptLst>
  <dgm:cxnLst>
    <dgm:cxn modelId="{C002C402-3BED-42D6-9570-70DF22E8CAD3}" type="presOf" srcId="{6C1F2432-4461-49AE-9112-EAE91E6ABB59}" destId="{6FF0A149-C8AF-4426-99E4-999473F2AC3E}" srcOrd="0" destOrd="0" presId="urn:microsoft.com/office/officeart/2009/layout/CircleArrowProcess"/>
    <dgm:cxn modelId="{47D4BB1E-4563-4942-8CB7-97543CF63AEF}" type="presOf" srcId="{BF97F8F6-8504-4A62-87F1-77AC89A7CF8E}" destId="{33A7506B-BC64-40F7-A2C9-4B55CDD4A810}" srcOrd="0" destOrd="0" presId="urn:microsoft.com/office/officeart/2009/layout/CircleArrowProcess"/>
    <dgm:cxn modelId="{ED09893B-D81D-409E-A9AA-E1472C8E9B56}" srcId="{6C1F2432-4461-49AE-9112-EAE91E6ABB59}" destId="{D8C4153E-05D9-4663-A7A5-E5E00C4BC931}" srcOrd="1" destOrd="0" parTransId="{30C53758-FE0D-475F-A7C0-BD1138020A8A}" sibTransId="{D2B1951A-2233-4634-9651-69487B6A8A53}"/>
    <dgm:cxn modelId="{88218F7E-FD33-48EB-B28B-F3C9096D55D3}" srcId="{6C1F2432-4461-49AE-9112-EAE91E6ABB59}" destId="{B5B7BB85-2A33-43F2-B175-4402A00C3888}" srcOrd="2" destOrd="0" parTransId="{DFB753C5-FDFC-4AF0-A58D-88BB0DF918EA}" sibTransId="{31E543A9-1595-4F9B-A74C-6626C8A1064B}"/>
    <dgm:cxn modelId="{2F828B8B-2D6F-4A3E-8A29-1F7C3A1F344A}" type="presOf" srcId="{D8C4153E-05D9-4663-A7A5-E5E00C4BC931}" destId="{7F09A14D-B180-49AB-9DEA-17726700CC19}" srcOrd="0" destOrd="0" presId="urn:microsoft.com/office/officeart/2009/layout/CircleArrowProcess"/>
    <dgm:cxn modelId="{E4757EAD-3E2C-4C35-8F9D-7385F8773CF2}" srcId="{6C1F2432-4461-49AE-9112-EAE91E6ABB59}" destId="{BF97F8F6-8504-4A62-87F1-77AC89A7CF8E}" srcOrd="0" destOrd="0" parTransId="{AE752897-C6D1-49AB-8A46-115AF495199F}" sibTransId="{B39B2730-B9FF-4BAA-8E67-55995A31B12F}"/>
    <dgm:cxn modelId="{FDBFA6FA-3C11-4D5C-93F2-D9FBEF59C279}" type="presOf" srcId="{B5B7BB85-2A33-43F2-B175-4402A00C3888}" destId="{CE4E5C7C-7334-4C72-AE1D-3B7C4AB60631}" srcOrd="0" destOrd="0" presId="urn:microsoft.com/office/officeart/2009/layout/CircleArrowProcess"/>
    <dgm:cxn modelId="{90C03E48-772E-413C-BD4C-1990C7D34F46}" type="presParOf" srcId="{6FF0A149-C8AF-4426-99E4-999473F2AC3E}" destId="{8E9F6913-2607-44C1-AE4C-28D24090C524}" srcOrd="0" destOrd="0" presId="urn:microsoft.com/office/officeart/2009/layout/CircleArrowProcess"/>
    <dgm:cxn modelId="{C348D7DD-2F18-4941-B45A-DE94F108F45D}" type="presParOf" srcId="{8E9F6913-2607-44C1-AE4C-28D24090C524}" destId="{DA304F48-5510-4190-9645-AAB63781DB4D}" srcOrd="0" destOrd="0" presId="urn:microsoft.com/office/officeart/2009/layout/CircleArrowProcess"/>
    <dgm:cxn modelId="{7518A9E4-08DC-4ABD-967F-21AE4773FACD}" type="presParOf" srcId="{6FF0A149-C8AF-4426-99E4-999473F2AC3E}" destId="{33A7506B-BC64-40F7-A2C9-4B55CDD4A810}" srcOrd="1" destOrd="0" presId="urn:microsoft.com/office/officeart/2009/layout/CircleArrowProcess"/>
    <dgm:cxn modelId="{BB4E9D75-AF72-412B-B801-0ED00BC7632C}" type="presParOf" srcId="{6FF0A149-C8AF-4426-99E4-999473F2AC3E}" destId="{13943698-5A41-4693-B7A6-60BA61994DEA}" srcOrd="2" destOrd="0" presId="urn:microsoft.com/office/officeart/2009/layout/CircleArrowProcess"/>
    <dgm:cxn modelId="{6B4DF73F-1FAD-4118-AB04-AE76DCD770E1}" type="presParOf" srcId="{13943698-5A41-4693-B7A6-60BA61994DEA}" destId="{18BEE4AC-C7F7-4F0D-93CC-C9448DFDAF4C}" srcOrd="0" destOrd="0" presId="urn:microsoft.com/office/officeart/2009/layout/CircleArrowProcess"/>
    <dgm:cxn modelId="{5E337EB2-1997-4512-85ED-49479E6A09B1}" type="presParOf" srcId="{6FF0A149-C8AF-4426-99E4-999473F2AC3E}" destId="{7F09A14D-B180-49AB-9DEA-17726700CC19}" srcOrd="3" destOrd="0" presId="urn:microsoft.com/office/officeart/2009/layout/CircleArrowProcess"/>
    <dgm:cxn modelId="{4514935F-507A-471D-B586-209A1C7166A5}" type="presParOf" srcId="{6FF0A149-C8AF-4426-99E4-999473F2AC3E}" destId="{17799B63-BC78-40FF-81DE-E78D879BCAEB}" srcOrd="4" destOrd="0" presId="urn:microsoft.com/office/officeart/2009/layout/CircleArrowProcess"/>
    <dgm:cxn modelId="{ED4921EB-1645-4E0D-9AD6-699C8F5F5313}" type="presParOf" srcId="{17799B63-BC78-40FF-81DE-E78D879BCAEB}" destId="{804D216A-DD66-44A3-9DC0-DC8BB3EC1D9F}" srcOrd="0" destOrd="0" presId="urn:microsoft.com/office/officeart/2009/layout/CircleArrowProcess"/>
    <dgm:cxn modelId="{6C03A80E-2CA9-4B29-A27C-509B5D67647F}" type="presParOf" srcId="{6FF0A149-C8AF-4426-99E4-999473F2AC3E}" destId="{CE4E5C7C-7334-4C72-AE1D-3B7C4AB60631}" srcOrd="5" destOrd="0" presId="urn:microsoft.com/office/officeart/2009/layout/CircleArrowProcess"/>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7D7C3E-D45A-4C08-8E9B-BD5244009C7F}" type="doc">
      <dgm:prSet loTypeId="urn:microsoft.com/office/officeart/2005/8/layout/gear1" loCatId="cycle" qsTypeId="urn:microsoft.com/office/officeart/2005/8/quickstyle/simple1" qsCatId="simple" csTypeId="urn:microsoft.com/office/officeart/2005/8/colors/colorful4" csCatId="colorful" phldr="1"/>
      <dgm:spPr/>
    </dgm:pt>
    <dgm:pt modelId="{25B873DF-35B4-47FE-98F4-20D363E742AD}">
      <dgm:prSet phldrT="[Tekst]"/>
      <dgm:spPr/>
      <dgm:t>
        <a:bodyPr/>
        <a:lstStyle/>
        <a:p>
          <a:r>
            <a:rPr lang="nl-NL" dirty="0"/>
            <a:t>De wereld</a:t>
          </a:r>
        </a:p>
      </dgm:t>
    </dgm:pt>
    <dgm:pt modelId="{7D343FF4-0099-4FA1-A509-1613236206FE}" type="parTrans" cxnId="{E375050A-1D59-4BAD-BFF4-E59034C41D22}">
      <dgm:prSet/>
      <dgm:spPr/>
      <dgm:t>
        <a:bodyPr/>
        <a:lstStyle/>
        <a:p>
          <a:endParaRPr lang="nl-NL"/>
        </a:p>
      </dgm:t>
    </dgm:pt>
    <dgm:pt modelId="{8A4D0732-ADF6-436F-BF97-74CDC50664F4}" type="sibTrans" cxnId="{E375050A-1D59-4BAD-BFF4-E59034C41D22}">
      <dgm:prSet/>
      <dgm:spPr/>
      <dgm:t>
        <a:bodyPr/>
        <a:lstStyle/>
        <a:p>
          <a:endParaRPr lang="nl-NL"/>
        </a:p>
      </dgm:t>
    </dgm:pt>
    <dgm:pt modelId="{9490BC2C-EFAB-4EB2-BE21-B5987198F784}">
      <dgm:prSet phldrT="[Tekst]"/>
      <dgm:spPr/>
      <dgm:t>
        <a:bodyPr/>
        <a:lstStyle/>
        <a:p>
          <a:r>
            <a:rPr lang="nl-NL" dirty="0"/>
            <a:t>jij</a:t>
          </a:r>
        </a:p>
      </dgm:t>
    </dgm:pt>
    <dgm:pt modelId="{0AE6D0FC-2405-49ED-B109-367862AE3DE7}" type="parTrans" cxnId="{0608255A-A6CD-4C0B-B0DD-9B8DB9EDBEEA}">
      <dgm:prSet/>
      <dgm:spPr/>
      <dgm:t>
        <a:bodyPr/>
        <a:lstStyle/>
        <a:p>
          <a:endParaRPr lang="nl-NL"/>
        </a:p>
      </dgm:t>
    </dgm:pt>
    <dgm:pt modelId="{A8A7E592-692C-4687-81DA-A9A22FA2B206}" type="sibTrans" cxnId="{0608255A-A6CD-4C0B-B0DD-9B8DB9EDBEEA}">
      <dgm:prSet/>
      <dgm:spPr/>
      <dgm:t>
        <a:bodyPr/>
        <a:lstStyle/>
        <a:p>
          <a:endParaRPr lang="nl-NL"/>
        </a:p>
      </dgm:t>
    </dgm:pt>
    <dgm:pt modelId="{F4CA1D7C-5846-4CB0-B933-A2BD977AD6DB}">
      <dgm:prSet phldrT="[Tekst]"/>
      <dgm:spPr/>
      <dgm:t>
        <a:bodyPr/>
        <a:lstStyle/>
        <a:p>
          <a:r>
            <a:rPr lang="nl-NL" dirty="0"/>
            <a:t>muziek</a:t>
          </a:r>
        </a:p>
      </dgm:t>
    </dgm:pt>
    <dgm:pt modelId="{B01AB46D-C563-49B7-93B5-6808EF0C4339}" type="parTrans" cxnId="{E7168DB8-CEBA-43A4-ABA7-5D4DAEA14471}">
      <dgm:prSet/>
      <dgm:spPr/>
      <dgm:t>
        <a:bodyPr/>
        <a:lstStyle/>
        <a:p>
          <a:endParaRPr lang="nl-NL"/>
        </a:p>
      </dgm:t>
    </dgm:pt>
    <dgm:pt modelId="{95ADC037-DD9E-47DF-BAF4-497C375AF1E4}" type="sibTrans" cxnId="{E7168DB8-CEBA-43A4-ABA7-5D4DAEA14471}">
      <dgm:prSet/>
      <dgm:spPr/>
      <dgm:t>
        <a:bodyPr/>
        <a:lstStyle/>
        <a:p>
          <a:endParaRPr lang="nl-NL"/>
        </a:p>
      </dgm:t>
    </dgm:pt>
    <dgm:pt modelId="{B424FC97-6CF5-4426-B2DB-0D10856803D9}" type="pres">
      <dgm:prSet presAssocID="{BA7D7C3E-D45A-4C08-8E9B-BD5244009C7F}" presName="composite" presStyleCnt="0">
        <dgm:presLayoutVars>
          <dgm:chMax val="3"/>
          <dgm:animLvl val="lvl"/>
          <dgm:resizeHandles val="exact"/>
        </dgm:presLayoutVars>
      </dgm:prSet>
      <dgm:spPr/>
    </dgm:pt>
    <dgm:pt modelId="{379B6522-DB49-4F39-B6A2-E72E88260925}" type="pres">
      <dgm:prSet presAssocID="{25B873DF-35B4-47FE-98F4-20D363E742AD}" presName="gear1" presStyleLbl="node1" presStyleIdx="0" presStyleCnt="3">
        <dgm:presLayoutVars>
          <dgm:chMax val="1"/>
          <dgm:bulletEnabled val="1"/>
        </dgm:presLayoutVars>
      </dgm:prSet>
      <dgm:spPr/>
    </dgm:pt>
    <dgm:pt modelId="{BD25EC9A-15A5-4FC0-9D5F-AE5FD7E9B93A}" type="pres">
      <dgm:prSet presAssocID="{25B873DF-35B4-47FE-98F4-20D363E742AD}" presName="gear1srcNode" presStyleLbl="node1" presStyleIdx="0" presStyleCnt="3"/>
      <dgm:spPr/>
    </dgm:pt>
    <dgm:pt modelId="{8D0ADF8E-A78C-4C19-AA45-3B3F9862A1FC}" type="pres">
      <dgm:prSet presAssocID="{25B873DF-35B4-47FE-98F4-20D363E742AD}" presName="gear1dstNode" presStyleLbl="node1" presStyleIdx="0" presStyleCnt="3"/>
      <dgm:spPr/>
    </dgm:pt>
    <dgm:pt modelId="{658BE6BF-F5D4-4469-9BE6-D9FFF8ED4940}" type="pres">
      <dgm:prSet presAssocID="{9490BC2C-EFAB-4EB2-BE21-B5987198F784}" presName="gear2" presStyleLbl="node1" presStyleIdx="1" presStyleCnt="3">
        <dgm:presLayoutVars>
          <dgm:chMax val="1"/>
          <dgm:bulletEnabled val="1"/>
        </dgm:presLayoutVars>
      </dgm:prSet>
      <dgm:spPr/>
    </dgm:pt>
    <dgm:pt modelId="{5CDDD04F-CDB1-431B-A3B4-B50A7A42E109}" type="pres">
      <dgm:prSet presAssocID="{9490BC2C-EFAB-4EB2-BE21-B5987198F784}" presName="gear2srcNode" presStyleLbl="node1" presStyleIdx="1" presStyleCnt="3"/>
      <dgm:spPr/>
    </dgm:pt>
    <dgm:pt modelId="{AC098A1C-3AA7-48DA-A0F0-B858E26CCD16}" type="pres">
      <dgm:prSet presAssocID="{9490BC2C-EFAB-4EB2-BE21-B5987198F784}" presName="gear2dstNode" presStyleLbl="node1" presStyleIdx="1" presStyleCnt="3"/>
      <dgm:spPr/>
    </dgm:pt>
    <dgm:pt modelId="{C5BE5930-23E4-40F5-9E4E-780F9F8D8990}" type="pres">
      <dgm:prSet presAssocID="{F4CA1D7C-5846-4CB0-B933-A2BD977AD6DB}" presName="gear3" presStyleLbl="node1" presStyleIdx="2" presStyleCnt="3"/>
      <dgm:spPr/>
    </dgm:pt>
    <dgm:pt modelId="{93B7C7C2-3176-4157-B451-EC13F621905E}" type="pres">
      <dgm:prSet presAssocID="{F4CA1D7C-5846-4CB0-B933-A2BD977AD6DB}" presName="gear3tx" presStyleLbl="node1" presStyleIdx="2" presStyleCnt="3">
        <dgm:presLayoutVars>
          <dgm:chMax val="1"/>
          <dgm:bulletEnabled val="1"/>
        </dgm:presLayoutVars>
      </dgm:prSet>
      <dgm:spPr/>
    </dgm:pt>
    <dgm:pt modelId="{C437DB52-1E25-4CCD-8813-42B0C6828AC2}" type="pres">
      <dgm:prSet presAssocID="{F4CA1D7C-5846-4CB0-B933-A2BD977AD6DB}" presName="gear3srcNode" presStyleLbl="node1" presStyleIdx="2" presStyleCnt="3"/>
      <dgm:spPr/>
    </dgm:pt>
    <dgm:pt modelId="{A66E8E3F-9170-4534-96DF-7B53C0954C35}" type="pres">
      <dgm:prSet presAssocID="{F4CA1D7C-5846-4CB0-B933-A2BD977AD6DB}" presName="gear3dstNode" presStyleLbl="node1" presStyleIdx="2" presStyleCnt="3"/>
      <dgm:spPr/>
    </dgm:pt>
    <dgm:pt modelId="{B66397DF-D638-42CE-B7E1-02F01431A304}" type="pres">
      <dgm:prSet presAssocID="{8A4D0732-ADF6-436F-BF97-74CDC50664F4}" presName="connector1" presStyleLbl="sibTrans2D1" presStyleIdx="0" presStyleCnt="3"/>
      <dgm:spPr/>
    </dgm:pt>
    <dgm:pt modelId="{1C469F1C-3C4D-42C5-A8A3-67C5095C4B76}" type="pres">
      <dgm:prSet presAssocID="{A8A7E592-692C-4687-81DA-A9A22FA2B206}" presName="connector2" presStyleLbl="sibTrans2D1" presStyleIdx="1" presStyleCnt="3"/>
      <dgm:spPr/>
    </dgm:pt>
    <dgm:pt modelId="{C9541092-4010-4B0E-B5C9-F34F0F1F95F8}" type="pres">
      <dgm:prSet presAssocID="{95ADC037-DD9E-47DF-BAF4-497C375AF1E4}" presName="connector3" presStyleLbl="sibTrans2D1" presStyleIdx="2" presStyleCnt="3"/>
      <dgm:spPr/>
    </dgm:pt>
  </dgm:ptLst>
  <dgm:cxnLst>
    <dgm:cxn modelId="{E375050A-1D59-4BAD-BFF4-E59034C41D22}" srcId="{BA7D7C3E-D45A-4C08-8E9B-BD5244009C7F}" destId="{25B873DF-35B4-47FE-98F4-20D363E742AD}" srcOrd="0" destOrd="0" parTransId="{7D343FF4-0099-4FA1-A509-1613236206FE}" sibTransId="{8A4D0732-ADF6-436F-BF97-74CDC50664F4}"/>
    <dgm:cxn modelId="{205CF73B-3440-44FF-B3F9-AAE4249FE9FF}" type="presOf" srcId="{9490BC2C-EFAB-4EB2-BE21-B5987198F784}" destId="{658BE6BF-F5D4-4469-9BE6-D9FFF8ED4940}" srcOrd="0" destOrd="0" presId="urn:microsoft.com/office/officeart/2005/8/layout/gear1"/>
    <dgm:cxn modelId="{D9FDD467-D2F0-4817-81C9-162E9B3BE2F1}" type="presOf" srcId="{BA7D7C3E-D45A-4C08-8E9B-BD5244009C7F}" destId="{B424FC97-6CF5-4426-B2DB-0D10856803D9}" srcOrd="0" destOrd="0" presId="urn:microsoft.com/office/officeart/2005/8/layout/gear1"/>
    <dgm:cxn modelId="{92E56D4A-471F-4E19-9614-0AC9A4D75960}" type="presOf" srcId="{A8A7E592-692C-4687-81DA-A9A22FA2B206}" destId="{1C469F1C-3C4D-42C5-A8A3-67C5095C4B76}" srcOrd="0" destOrd="0" presId="urn:microsoft.com/office/officeart/2005/8/layout/gear1"/>
    <dgm:cxn modelId="{107E3F4E-B8E7-4B8F-B07B-B818092F031B}" type="presOf" srcId="{F4CA1D7C-5846-4CB0-B933-A2BD977AD6DB}" destId="{A66E8E3F-9170-4534-96DF-7B53C0954C35}" srcOrd="3" destOrd="0" presId="urn:microsoft.com/office/officeart/2005/8/layout/gear1"/>
    <dgm:cxn modelId="{0608255A-A6CD-4C0B-B0DD-9B8DB9EDBEEA}" srcId="{BA7D7C3E-D45A-4C08-8E9B-BD5244009C7F}" destId="{9490BC2C-EFAB-4EB2-BE21-B5987198F784}" srcOrd="1" destOrd="0" parTransId="{0AE6D0FC-2405-49ED-B109-367862AE3DE7}" sibTransId="{A8A7E592-692C-4687-81DA-A9A22FA2B206}"/>
    <dgm:cxn modelId="{EF3B687F-7348-45D0-96D5-AE25A67EC31A}" type="presOf" srcId="{25B873DF-35B4-47FE-98F4-20D363E742AD}" destId="{8D0ADF8E-A78C-4C19-AA45-3B3F9862A1FC}" srcOrd="2" destOrd="0" presId="urn:microsoft.com/office/officeart/2005/8/layout/gear1"/>
    <dgm:cxn modelId="{DDD9D39D-3900-4A51-B39D-A9EAB25D179C}" type="presOf" srcId="{25B873DF-35B4-47FE-98F4-20D363E742AD}" destId="{BD25EC9A-15A5-4FC0-9D5F-AE5FD7E9B93A}" srcOrd="1" destOrd="0" presId="urn:microsoft.com/office/officeart/2005/8/layout/gear1"/>
    <dgm:cxn modelId="{E7168DB8-CEBA-43A4-ABA7-5D4DAEA14471}" srcId="{BA7D7C3E-D45A-4C08-8E9B-BD5244009C7F}" destId="{F4CA1D7C-5846-4CB0-B933-A2BD977AD6DB}" srcOrd="2" destOrd="0" parTransId="{B01AB46D-C563-49B7-93B5-6808EF0C4339}" sibTransId="{95ADC037-DD9E-47DF-BAF4-497C375AF1E4}"/>
    <dgm:cxn modelId="{E3152DC4-9D54-429C-914C-91356031C747}" type="presOf" srcId="{25B873DF-35B4-47FE-98F4-20D363E742AD}" destId="{379B6522-DB49-4F39-B6A2-E72E88260925}" srcOrd="0" destOrd="0" presId="urn:microsoft.com/office/officeart/2005/8/layout/gear1"/>
    <dgm:cxn modelId="{7C539EC8-EBBE-412F-A22F-5D6DFEBAED64}" type="presOf" srcId="{95ADC037-DD9E-47DF-BAF4-497C375AF1E4}" destId="{C9541092-4010-4B0E-B5C9-F34F0F1F95F8}" srcOrd="0" destOrd="0" presId="urn:microsoft.com/office/officeart/2005/8/layout/gear1"/>
    <dgm:cxn modelId="{9F0525D6-66FC-46B1-8F98-16ED3A530ABD}" type="presOf" srcId="{8A4D0732-ADF6-436F-BF97-74CDC50664F4}" destId="{B66397DF-D638-42CE-B7E1-02F01431A304}" srcOrd="0" destOrd="0" presId="urn:microsoft.com/office/officeart/2005/8/layout/gear1"/>
    <dgm:cxn modelId="{1ABC68DF-1A2F-475D-962A-6F82965E9C36}" type="presOf" srcId="{F4CA1D7C-5846-4CB0-B933-A2BD977AD6DB}" destId="{93B7C7C2-3176-4157-B451-EC13F621905E}" srcOrd="1" destOrd="0" presId="urn:microsoft.com/office/officeart/2005/8/layout/gear1"/>
    <dgm:cxn modelId="{0B64FBEB-B4EF-4287-BC5A-A29979C42AAA}" type="presOf" srcId="{F4CA1D7C-5846-4CB0-B933-A2BD977AD6DB}" destId="{C437DB52-1E25-4CCD-8813-42B0C6828AC2}" srcOrd="2" destOrd="0" presId="urn:microsoft.com/office/officeart/2005/8/layout/gear1"/>
    <dgm:cxn modelId="{B72380F4-DE54-4634-9B0D-EBB1B6C8F206}" type="presOf" srcId="{9490BC2C-EFAB-4EB2-BE21-B5987198F784}" destId="{5CDDD04F-CDB1-431B-A3B4-B50A7A42E109}" srcOrd="1" destOrd="0" presId="urn:microsoft.com/office/officeart/2005/8/layout/gear1"/>
    <dgm:cxn modelId="{DDD907FC-FA83-4579-A9AA-2773FAEE42F0}" type="presOf" srcId="{9490BC2C-EFAB-4EB2-BE21-B5987198F784}" destId="{AC098A1C-3AA7-48DA-A0F0-B858E26CCD16}" srcOrd="2" destOrd="0" presId="urn:microsoft.com/office/officeart/2005/8/layout/gear1"/>
    <dgm:cxn modelId="{70EA7BFF-181C-4693-937B-176F055F8DCE}" type="presOf" srcId="{F4CA1D7C-5846-4CB0-B933-A2BD977AD6DB}" destId="{C5BE5930-23E4-40F5-9E4E-780F9F8D8990}" srcOrd="0" destOrd="0" presId="urn:microsoft.com/office/officeart/2005/8/layout/gear1"/>
    <dgm:cxn modelId="{D47A6090-8012-4D4B-916D-6F8DCCD9E4C4}" type="presParOf" srcId="{B424FC97-6CF5-4426-B2DB-0D10856803D9}" destId="{379B6522-DB49-4F39-B6A2-E72E88260925}" srcOrd="0" destOrd="0" presId="urn:microsoft.com/office/officeart/2005/8/layout/gear1"/>
    <dgm:cxn modelId="{3E17FE56-1E88-406A-BB9F-51899DD2AE62}" type="presParOf" srcId="{B424FC97-6CF5-4426-B2DB-0D10856803D9}" destId="{BD25EC9A-15A5-4FC0-9D5F-AE5FD7E9B93A}" srcOrd="1" destOrd="0" presId="urn:microsoft.com/office/officeart/2005/8/layout/gear1"/>
    <dgm:cxn modelId="{E82449D1-7B1A-4BC4-AAE3-FDA526233215}" type="presParOf" srcId="{B424FC97-6CF5-4426-B2DB-0D10856803D9}" destId="{8D0ADF8E-A78C-4C19-AA45-3B3F9862A1FC}" srcOrd="2" destOrd="0" presId="urn:microsoft.com/office/officeart/2005/8/layout/gear1"/>
    <dgm:cxn modelId="{21287681-58D8-4D28-B2A0-DF672C32B978}" type="presParOf" srcId="{B424FC97-6CF5-4426-B2DB-0D10856803D9}" destId="{658BE6BF-F5D4-4469-9BE6-D9FFF8ED4940}" srcOrd="3" destOrd="0" presId="urn:microsoft.com/office/officeart/2005/8/layout/gear1"/>
    <dgm:cxn modelId="{4EF0CD66-CC08-4680-88A7-884C03138324}" type="presParOf" srcId="{B424FC97-6CF5-4426-B2DB-0D10856803D9}" destId="{5CDDD04F-CDB1-431B-A3B4-B50A7A42E109}" srcOrd="4" destOrd="0" presId="urn:microsoft.com/office/officeart/2005/8/layout/gear1"/>
    <dgm:cxn modelId="{0893B4B9-6C17-446E-979E-42B1D3ADDF90}" type="presParOf" srcId="{B424FC97-6CF5-4426-B2DB-0D10856803D9}" destId="{AC098A1C-3AA7-48DA-A0F0-B858E26CCD16}" srcOrd="5" destOrd="0" presId="urn:microsoft.com/office/officeart/2005/8/layout/gear1"/>
    <dgm:cxn modelId="{2549CA07-E512-454F-8080-C632EE5BB524}" type="presParOf" srcId="{B424FC97-6CF5-4426-B2DB-0D10856803D9}" destId="{C5BE5930-23E4-40F5-9E4E-780F9F8D8990}" srcOrd="6" destOrd="0" presId="urn:microsoft.com/office/officeart/2005/8/layout/gear1"/>
    <dgm:cxn modelId="{48DABEA9-EB1E-4FFA-B258-C11CAD3146F8}" type="presParOf" srcId="{B424FC97-6CF5-4426-B2DB-0D10856803D9}" destId="{93B7C7C2-3176-4157-B451-EC13F621905E}" srcOrd="7" destOrd="0" presId="urn:microsoft.com/office/officeart/2005/8/layout/gear1"/>
    <dgm:cxn modelId="{C573C158-4CF9-4276-A8FB-DFB0EF455ED8}" type="presParOf" srcId="{B424FC97-6CF5-4426-B2DB-0D10856803D9}" destId="{C437DB52-1E25-4CCD-8813-42B0C6828AC2}" srcOrd="8" destOrd="0" presId="urn:microsoft.com/office/officeart/2005/8/layout/gear1"/>
    <dgm:cxn modelId="{A5CA5DC9-1901-4183-BA16-70756A8B3918}" type="presParOf" srcId="{B424FC97-6CF5-4426-B2DB-0D10856803D9}" destId="{A66E8E3F-9170-4534-96DF-7B53C0954C35}" srcOrd="9" destOrd="0" presId="urn:microsoft.com/office/officeart/2005/8/layout/gear1"/>
    <dgm:cxn modelId="{D039BA44-2AA9-4809-B247-0B9CD66E56E1}" type="presParOf" srcId="{B424FC97-6CF5-4426-B2DB-0D10856803D9}" destId="{B66397DF-D638-42CE-B7E1-02F01431A304}" srcOrd="10" destOrd="0" presId="urn:microsoft.com/office/officeart/2005/8/layout/gear1"/>
    <dgm:cxn modelId="{CBEF67BE-F4BC-4B14-946D-288FADBD7944}" type="presParOf" srcId="{B424FC97-6CF5-4426-B2DB-0D10856803D9}" destId="{1C469F1C-3C4D-42C5-A8A3-67C5095C4B76}" srcOrd="11" destOrd="0" presId="urn:microsoft.com/office/officeart/2005/8/layout/gear1"/>
    <dgm:cxn modelId="{7FE963AA-10ED-4699-A476-44D32DAE8324}" type="presParOf" srcId="{B424FC97-6CF5-4426-B2DB-0D10856803D9}" destId="{C9541092-4010-4B0E-B5C9-F34F0F1F95F8}" srcOrd="12" destOrd="0" presId="urn:microsoft.com/office/officeart/2005/8/layout/gear1"/>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46B3BBA-6243-4AFB-95FF-68322A5411B3}"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nl-NL"/>
        </a:p>
      </dgm:t>
    </dgm:pt>
    <dgm:pt modelId="{ABB13E2B-703B-4EDA-B8FF-4B5BE7D61D80}">
      <dgm:prSet phldrT="[Tekst]" custT="1"/>
      <dgm:spPr/>
      <dgm:t>
        <a:bodyPr/>
        <a:lstStyle/>
        <a:p>
          <a:r>
            <a:rPr lang="nl-NL" sz="2800" b="1" dirty="0"/>
            <a:t>Leerdoel</a:t>
          </a:r>
        </a:p>
      </dgm:t>
    </dgm:pt>
    <dgm:pt modelId="{31E9E8F5-E493-4394-8945-03B89CFFB3CE}" type="parTrans" cxnId="{64049165-5017-4428-BF7E-B3F9B854A1E6}">
      <dgm:prSet/>
      <dgm:spPr/>
      <dgm:t>
        <a:bodyPr/>
        <a:lstStyle/>
        <a:p>
          <a:endParaRPr lang="nl-NL"/>
        </a:p>
      </dgm:t>
    </dgm:pt>
    <dgm:pt modelId="{087F9344-31F2-4E2C-A6C0-B586B2A0474C}" type="sibTrans" cxnId="{64049165-5017-4428-BF7E-B3F9B854A1E6}">
      <dgm:prSet/>
      <dgm:spPr/>
      <dgm:t>
        <a:bodyPr/>
        <a:lstStyle/>
        <a:p>
          <a:endParaRPr lang="nl-NL"/>
        </a:p>
      </dgm:t>
    </dgm:pt>
    <dgm:pt modelId="{1ADC8D7E-CDA7-4B87-82E4-AB5AC750F263}">
      <dgm:prSet phldrT="[Tekst]" custT="1"/>
      <dgm:spPr/>
      <dgm:t>
        <a:bodyPr/>
        <a:lstStyle/>
        <a:p>
          <a:r>
            <a:rPr lang="nl-NL" sz="1400" b="1" dirty="0"/>
            <a:t>Klassen</a:t>
          </a:r>
          <a:br>
            <a:rPr lang="nl-NL" sz="1400" b="1" dirty="0"/>
          </a:br>
          <a:r>
            <a:rPr lang="nl-NL" sz="1400" b="1" dirty="0"/>
            <a:t>gesprek</a:t>
          </a:r>
        </a:p>
      </dgm:t>
    </dgm:pt>
    <dgm:pt modelId="{67C3264B-EA39-40DE-BEAF-8A2E7EB146D9}" type="parTrans" cxnId="{095354DC-F6FC-44D4-854F-2852414E55A7}">
      <dgm:prSet/>
      <dgm:spPr/>
      <dgm:t>
        <a:bodyPr/>
        <a:lstStyle/>
        <a:p>
          <a:endParaRPr lang="nl-NL" sz="3200"/>
        </a:p>
      </dgm:t>
    </dgm:pt>
    <dgm:pt modelId="{EE1863B0-47A9-4BD8-9636-76065BDFFFC0}" type="sibTrans" cxnId="{095354DC-F6FC-44D4-854F-2852414E55A7}">
      <dgm:prSet/>
      <dgm:spPr/>
      <dgm:t>
        <a:bodyPr/>
        <a:lstStyle/>
        <a:p>
          <a:endParaRPr lang="nl-NL"/>
        </a:p>
      </dgm:t>
    </dgm:pt>
    <dgm:pt modelId="{125120F1-376E-4162-BEEA-6A9EF26FF69D}">
      <dgm:prSet custT="1"/>
      <dgm:spPr/>
      <dgm:t>
        <a:bodyPr/>
        <a:lstStyle/>
        <a:p>
          <a:r>
            <a:rPr lang="nl-NL" sz="1400" b="1" dirty="0"/>
            <a:t>Opdrachten maken in werkschrift</a:t>
          </a:r>
        </a:p>
      </dgm:t>
    </dgm:pt>
    <dgm:pt modelId="{1F54E5AE-FBDE-43A9-880B-E9BCFD6FDE81}" type="parTrans" cxnId="{7E9C2EE1-3D3E-4036-8EDB-DCDBDC49FC72}">
      <dgm:prSet/>
      <dgm:spPr/>
      <dgm:t>
        <a:bodyPr/>
        <a:lstStyle/>
        <a:p>
          <a:endParaRPr lang="nl-NL" sz="3200"/>
        </a:p>
      </dgm:t>
    </dgm:pt>
    <dgm:pt modelId="{1032E493-E642-4DD4-9DD7-964332D0E204}" type="sibTrans" cxnId="{7E9C2EE1-3D3E-4036-8EDB-DCDBDC49FC72}">
      <dgm:prSet/>
      <dgm:spPr/>
      <dgm:t>
        <a:bodyPr/>
        <a:lstStyle/>
        <a:p>
          <a:endParaRPr lang="nl-NL"/>
        </a:p>
      </dgm:t>
    </dgm:pt>
    <dgm:pt modelId="{F9E0BDF0-1FA2-4827-8DEF-5B44D02429E4}">
      <dgm:prSet custT="1"/>
      <dgm:spPr/>
      <dgm:t>
        <a:bodyPr/>
        <a:lstStyle/>
        <a:p>
          <a:r>
            <a:rPr lang="nl-NL" sz="1400" b="1" dirty="0"/>
            <a:t>Oefenen</a:t>
          </a:r>
        </a:p>
      </dgm:t>
    </dgm:pt>
    <dgm:pt modelId="{04131848-86B3-4AE3-BECD-4BCD8F94C536}" type="parTrans" cxnId="{B3372EF5-0B96-4DF6-B604-1100B5821CB3}">
      <dgm:prSet/>
      <dgm:spPr/>
      <dgm:t>
        <a:bodyPr/>
        <a:lstStyle/>
        <a:p>
          <a:endParaRPr lang="nl-NL" sz="3200"/>
        </a:p>
      </dgm:t>
    </dgm:pt>
    <dgm:pt modelId="{49D486C9-5A9F-46A6-93ED-333EC36B079D}" type="sibTrans" cxnId="{B3372EF5-0B96-4DF6-B604-1100B5821CB3}">
      <dgm:prSet/>
      <dgm:spPr/>
      <dgm:t>
        <a:bodyPr/>
        <a:lstStyle/>
        <a:p>
          <a:endParaRPr lang="nl-NL"/>
        </a:p>
      </dgm:t>
    </dgm:pt>
    <dgm:pt modelId="{37E680E4-054C-4586-83A4-0AEC5E617B58}">
      <dgm:prSet custT="1"/>
      <dgm:spPr/>
      <dgm:t>
        <a:bodyPr/>
        <a:lstStyle/>
        <a:p>
          <a:r>
            <a:rPr lang="nl-NL" sz="1400" b="1" dirty="0"/>
            <a:t>Samen overleggen</a:t>
          </a:r>
        </a:p>
      </dgm:t>
    </dgm:pt>
    <dgm:pt modelId="{61E8ABBC-D3CB-4B9C-9978-A8A806529B89}" type="parTrans" cxnId="{7539258A-23F7-4EE4-BE9D-F3D99B55A01E}">
      <dgm:prSet/>
      <dgm:spPr/>
      <dgm:t>
        <a:bodyPr/>
        <a:lstStyle/>
        <a:p>
          <a:endParaRPr lang="nl-NL" sz="3200"/>
        </a:p>
      </dgm:t>
    </dgm:pt>
    <dgm:pt modelId="{2E1B1374-FE2A-44D3-A83E-B310E7883AEA}" type="sibTrans" cxnId="{7539258A-23F7-4EE4-BE9D-F3D99B55A01E}">
      <dgm:prSet/>
      <dgm:spPr/>
      <dgm:t>
        <a:bodyPr/>
        <a:lstStyle/>
        <a:p>
          <a:endParaRPr lang="nl-NL"/>
        </a:p>
      </dgm:t>
    </dgm:pt>
    <dgm:pt modelId="{90068864-7B1A-4546-8E47-68C415CB324E}">
      <dgm:prSet custT="1"/>
      <dgm:spPr/>
      <dgm:t>
        <a:bodyPr/>
        <a:lstStyle/>
        <a:p>
          <a:r>
            <a:rPr lang="nl-NL" sz="1400" b="1" dirty="0"/>
            <a:t>Luisteren</a:t>
          </a:r>
        </a:p>
      </dgm:t>
    </dgm:pt>
    <dgm:pt modelId="{B638AD5B-B84E-4285-896F-30782F49C765}" type="parTrans" cxnId="{99A479A6-4268-4AF2-87FF-E7F2E0C01591}">
      <dgm:prSet/>
      <dgm:spPr/>
      <dgm:t>
        <a:bodyPr/>
        <a:lstStyle/>
        <a:p>
          <a:endParaRPr lang="nl-NL" sz="3200"/>
        </a:p>
      </dgm:t>
    </dgm:pt>
    <dgm:pt modelId="{E3613498-DB0B-4E7A-B3DE-0D5124B9284D}" type="sibTrans" cxnId="{99A479A6-4268-4AF2-87FF-E7F2E0C01591}">
      <dgm:prSet/>
      <dgm:spPr/>
      <dgm:t>
        <a:bodyPr/>
        <a:lstStyle/>
        <a:p>
          <a:endParaRPr lang="nl-NL"/>
        </a:p>
      </dgm:t>
    </dgm:pt>
    <dgm:pt modelId="{7E322A98-DBD5-446A-A90D-E8765E4E80DF}">
      <dgm:prSet custT="1"/>
      <dgm:spPr/>
      <dgm:t>
        <a:bodyPr/>
        <a:lstStyle/>
        <a:p>
          <a:r>
            <a:rPr lang="nl-NL" sz="1400" b="1" dirty="0"/>
            <a:t>Onder</a:t>
          </a:r>
          <a:br>
            <a:rPr lang="nl-NL" sz="1400" b="1" dirty="0"/>
          </a:br>
          <a:r>
            <a:rPr lang="nl-NL" sz="1400" b="1" dirty="0"/>
            <a:t>zoeken</a:t>
          </a:r>
        </a:p>
      </dgm:t>
    </dgm:pt>
    <dgm:pt modelId="{31C3350D-3EFC-4DFA-84E2-E5D3B2F91B65}" type="parTrans" cxnId="{921872F0-6515-462C-AB86-AE0804483B47}">
      <dgm:prSet/>
      <dgm:spPr/>
      <dgm:t>
        <a:bodyPr/>
        <a:lstStyle/>
        <a:p>
          <a:endParaRPr lang="nl-NL" sz="3200"/>
        </a:p>
      </dgm:t>
    </dgm:pt>
    <dgm:pt modelId="{35DCC39D-3837-449A-B475-F994C3F1E13B}" type="sibTrans" cxnId="{921872F0-6515-462C-AB86-AE0804483B47}">
      <dgm:prSet/>
      <dgm:spPr/>
      <dgm:t>
        <a:bodyPr/>
        <a:lstStyle/>
        <a:p>
          <a:endParaRPr lang="nl-NL"/>
        </a:p>
      </dgm:t>
    </dgm:pt>
    <dgm:pt modelId="{4C656720-A04C-486D-9A0F-EA6200BA1DDC}">
      <dgm:prSet custT="1"/>
      <dgm:spPr/>
      <dgm:t>
        <a:bodyPr/>
        <a:lstStyle/>
        <a:p>
          <a:r>
            <a:rPr lang="nl-NL" sz="1400" b="1"/>
            <a:t>Film kijken</a:t>
          </a:r>
        </a:p>
      </dgm:t>
    </dgm:pt>
    <dgm:pt modelId="{8CE113B2-03F9-4EE8-8248-D4E2DFB07D82}" type="parTrans" cxnId="{2948716B-2E6A-4F33-A14F-841F50E04250}">
      <dgm:prSet/>
      <dgm:spPr/>
      <dgm:t>
        <a:bodyPr/>
        <a:lstStyle/>
        <a:p>
          <a:endParaRPr lang="nl-NL" sz="3200"/>
        </a:p>
      </dgm:t>
    </dgm:pt>
    <dgm:pt modelId="{968E9022-D2EF-4EAA-9A65-598492B9E4AE}" type="sibTrans" cxnId="{2948716B-2E6A-4F33-A14F-841F50E04250}">
      <dgm:prSet/>
      <dgm:spPr/>
      <dgm:t>
        <a:bodyPr/>
        <a:lstStyle/>
        <a:p>
          <a:endParaRPr lang="nl-NL"/>
        </a:p>
      </dgm:t>
    </dgm:pt>
    <dgm:pt modelId="{EFDB88F5-C447-41C7-A88B-4BF2B6999D98}">
      <dgm:prSet custT="1"/>
      <dgm:spPr/>
      <dgm:t>
        <a:bodyPr/>
        <a:lstStyle/>
        <a:p>
          <a:r>
            <a:rPr lang="nl-NL" sz="1400" b="1"/>
            <a:t>Lezen</a:t>
          </a:r>
        </a:p>
      </dgm:t>
    </dgm:pt>
    <dgm:pt modelId="{E1768690-1CCC-4C23-AD60-ED82CDECCF78}" type="parTrans" cxnId="{BFBAC631-EAE7-4366-9E71-FE5D68413DAF}">
      <dgm:prSet/>
      <dgm:spPr/>
      <dgm:t>
        <a:bodyPr/>
        <a:lstStyle/>
        <a:p>
          <a:endParaRPr lang="nl-NL" sz="3200"/>
        </a:p>
      </dgm:t>
    </dgm:pt>
    <dgm:pt modelId="{56C14995-1069-4CE9-AADB-31B77EC1830A}" type="sibTrans" cxnId="{BFBAC631-EAE7-4366-9E71-FE5D68413DAF}">
      <dgm:prSet/>
      <dgm:spPr/>
      <dgm:t>
        <a:bodyPr/>
        <a:lstStyle/>
        <a:p>
          <a:endParaRPr lang="nl-NL"/>
        </a:p>
      </dgm:t>
    </dgm:pt>
    <dgm:pt modelId="{5F09F143-985F-444E-B14C-C0896866145F}">
      <dgm:prSet custT="1"/>
      <dgm:spPr/>
      <dgm:t>
        <a:bodyPr/>
        <a:lstStyle/>
        <a:p>
          <a:r>
            <a:rPr lang="nl-NL" sz="1400" b="1"/>
            <a:t>Spelen</a:t>
          </a:r>
        </a:p>
      </dgm:t>
    </dgm:pt>
    <dgm:pt modelId="{856674B8-E463-4040-B8AC-4CD86257D1F5}" type="parTrans" cxnId="{F8A8A408-7B02-4D1E-838C-5E12E470FDE8}">
      <dgm:prSet/>
      <dgm:spPr/>
      <dgm:t>
        <a:bodyPr/>
        <a:lstStyle/>
        <a:p>
          <a:endParaRPr lang="nl-NL" sz="3200"/>
        </a:p>
      </dgm:t>
    </dgm:pt>
    <dgm:pt modelId="{DC635F87-0863-4E80-A11B-2483572D4E29}" type="sibTrans" cxnId="{F8A8A408-7B02-4D1E-838C-5E12E470FDE8}">
      <dgm:prSet/>
      <dgm:spPr/>
      <dgm:t>
        <a:bodyPr/>
        <a:lstStyle/>
        <a:p>
          <a:endParaRPr lang="nl-NL"/>
        </a:p>
      </dgm:t>
    </dgm:pt>
    <dgm:pt modelId="{D219DC2D-466C-4543-A312-F7BCF17D6869}">
      <dgm:prSet custT="1"/>
      <dgm:spPr/>
      <dgm:t>
        <a:bodyPr/>
        <a:lstStyle/>
        <a:p>
          <a:r>
            <a:rPr lang="nl-NL" sz="1400" b="1"/>
            <a:t>Hardop zeggen</a:t>
          </a:r>
        </a:p>
      </dgm:t>
    </dgm:pt>
    <dgm:pt modelId="{F8EA8F49-519B-4A87-92B9-A0C05F8F93CD}" type="parTrans" cxnId="{5C534318-A3DF-4FE8-AA7B-BCAE19303041}">
      <dgm:prSet/>
      <dgm:spPr/>
      <dgm:t>
        <a:bodyPr/>
        <a:lstStyle/>
        <a:p>
          <a:endParaRPr lang="nl-NL" sz="3200"/>
        </a:p>
      </dgm:t>
    </dgm:pt>
    <dgm:pt modelId="{80902F41-42A3-4441-A5F3-A75191F7D4EB}" type="sibTrans" cxnId="{5C534318-A3DF-4FE8-AA7B-BCAE19303041}">
      <dgm:prSet/>
      <dgm:spPr/>
      <dgm:t>
        <a:bodyPr/>
        <a:lstStyle/>
        <a:p>
          <a:endParaRPr lang="nl-NL"/>
        </a:p>
      </dgm:t>
    </dgm:pt>
    <dgm:pt modelId="{241BEB67-5C83-4A86-865C-794C4DBCF410}">
      <dgm:prSet custT="1"/>
      <dgm:spPr/>
      <dgm:t>
        <a:bodyPr/>
        <a:lstStyle/>
        <a:p>
          <a:r>
            <a:rPr lang="nl-NL" sz="1400" b="1"/>
            <a:t>Praktisch uitvoeren</a:t>
          </a:r>
        </a:p>
      </dgm:t>
    </dgm:pt>
    <dgm:pt modelId="{CC2BBF68-2D65-40DD-AE8F-89384F390B12}" type="parTrans" cxnId="{02FEE3C4-C1B8-4CF4-B56E-E34E288A6A02}">
      <dgm:prSet/>
      <dgm:spPr/>
      <dgm:t>
        <a:bodyPr/>
        <a:lstStyle/>
        <a:p>
          <a:endParaRPr lang="nl-NL" sz="3200"/>
        </a:p>
      </dgm:t>
    </dgm:pt>
    <dgm:pt modelId="{DFAB5AE0-8E29-4A8F-9AE9-3BB9C56ECDFB}" type="sibTrans" cxnId="{02FEE3C4-C1B8-4CF4-B56E-E34E288A6A02}">
      <dgm:prSet/>
      <dgm:spPr/>
      <dgm:t>
        <a:bodyPr/>
        <a:lstStyle/>
        <a:p>
          <a:endParaRPr lang="nl-NL"/>
        </a:p>
      </dgm:t>
    </dgm:pt>
    <dgm:pt modelId="{5F12BA44-902A-4B63-B1DE-9635ED814300}">
      <dgm:prSet custT="1"/>
      <dgm:spPr/>
      <dgm:t>
        <a:bodyPr/>
        <a:lstStyle/>
        <a:p>
          <a:r>
            <a:rPr lang="nl-NL" sz="1400" b="1" dirty="0"/>
            <a:t>Afkijken</a:t>
          </a:r>
        </a:p>
      </dgm:t>
    </dgm:pt>
    <dgm:pt modelId="{93DCB9FE-CED6-4BC1-B5A2-F601281B2CF3}" type="parTrans" cxnId="{56C4B527-E8C0-4436-BCA2-E83C159B3541}">
      <dgm:prSet/>
      <dgm:spPr/>
      <dgm:t>
        <a:bodyPr/>
        <a:lstStyle/>
        <a:p>
          <a:endParaRPr lang="nl-NL" sz="3200"/>
        </a:p>
      </dgm:t>
    </dgm:pt>
    <dgm:pt modelId="{CBF9DA05-F6D9-468D-8061-3556C829404F}" type="sibTrans" cxnId="{56C4B527-E8C0-4436-BCA2-E83C159B3541}">
      <dgm:prSet/>
      <dgm:spPr/>
      <dgm:t>
        <a:bodyPr/>
        <a:lstStyle/>
        <a:p>
          <a:endParaRPr lang="nl-NL"/>
        </a:p>
      </dgm:t>
    </dgm:pt>
    <dgm:pt modelId="{BEF773E4-DACD-4A31-8CE8-95EB0383E711}">
      <dgm:prSet custT="1"/>
      <dgm:spPr/>
      <dgm:t>
        <a:bodyPr/>
        <a:lstStyle/>
        <a:p>
          <a:r>
            <a:rPr lang="nl-NL" sz="1400" b="1" dirty="0"/>
            <a:t>Instructie door leerkracht</a:t>
          </a:r>
        </a:p>
      </dgm:t>
    </dgm:pt>
    <dgm:pt modelId="{523FD76F-5FBA-43C8-B51C-3F8B4E0AFE56}" type="parTrans" cxnId="{044D0D45-9A10-4C7D-B238-7528D7AF1BC1}">
      <dgm:prSet/>
      <dgm:spPr/>
      <dgm:t>
        <a:bodyPr/>
        <a:lstStyle/>
        <a:p>
          <a:endParaRPr lang="nl-NL"/>
        </a:p>
      </dgm:t>
    </dgm:pt>
    <dgm:pt modelId="{5C4BAD51-697D-4A0A-A186-403A824CC608}" type="sibTrans" cxnId="{044D0D45-9A10-4C7D-B238-7528D7AF1BC1}">
      <dgm:prSet/>
      <dgm:spPr/>
      <dgm:t>
        <a:bodyPr/>
        <a:lstStyle/>
        <a:p>
          <a:endParaRPr lang="nl-NL"/>
        </a:p>
      </dgm:t>
    </dgm:pt>
    <dgm:pt modelId="{B51CBB70-F366-4ECE-881E-34A47551ECC4}">
      <dgm:prSet custT="1"/>
      <dgm:spPr/>
      <dgm:t>
        <a:bodyPr/>
        <a:lstStyle/>
        <a:p>
          <a:endParaRPr lang="nl-NL" sz="1400" b="1" dirty="0"/>
        </a:p>
      </dgm:t>
    </dgm:pt>
    <dgm:pt modelId="{CBE37E21-F833-4F3D-A4BA-FE5A03D235EC}" type="parTrans" cxnId="{4F1479BB-E953-4577-AF63-3242EE4ABD1D}">
      <dgm:prSet/>
      <dgm:spPr/>
      <dgm:t>
        <a:bodyPr/>
        <a:lstStyle/>
        <a:p>
          <a:endParaRPr lang="nl-NL"/>
        </a:p>
      </dgm:t>
    </dgm:pt>
    <dgm:pt modelId="{07ADC093-5276-40C1-AFED-1F2962C97B05}" type="sibTrans" cxnId="{4F1479BB-E953-4577-AF63-3242EE4ABD1D}">
      <dgm:prSet/>
      <dgm:spPr/>
      <dgm:t>
        <a:bodyPr/>
        <a:lstStyle/>
        <a:p>
          <a:endParaRPr lang="nl-NL"/>
        </a:p>
      </dgm:t>
    </dgm:pt>
    <dgm:pt modelId="{CFA8DB56-E5D8-4EF4-A872-AE52A97A5919}" type="pres">
      <dgm:prSet presAssocID="{F46B3BBA-6243-4AFB-95FF-68322A5411B3}" presName="cycle" presStyleCnt="0">
        <dgm:presLayoutVars>
          <dgm:chMax val="1"/>
          <dgm:dir/>
          <dgm:animLvl val="ctr"/>
          <dgm:resizeHandles val="exact"/>
        </dgm:presLayoutVars>
      </dgm:prSet>
      <dgm:spPr/>
    </dgm:pt>
    <dgm:pt modelId="{E69A6D2A-8A6B-4FE7-B5E8-F598CBEF91BB}" type="pres">
      <dgm:prSet presAssocID="{ABB13E2B-703B-4EDA-B8FF-4B5BE7D61D80}" presName="centerShape" presStyleLbl="node0" presStyleIdx="0" presStyleCnt="1" custScaleX="177077" custScaleY="103778"/>
      <dgm:spPr/>
    </dgm:pt>
    <dgm:pt modelId="{59E9BFBF-0EE9-4A4E-B21D-99E3FD4744B8}" type="pres">
      <dgm:prSet presAssocID="{67C3264B-EA39-40DE-BEAF-8A2E7EB146D9}" presName="parTrans" presStyleLbl="bgSibTrans2D1" presStyleIdx="0" presStyleCnt="13"/>
      <dgm:spPr/>
    </dgm:pt>
    <dgm:pt modelId="{95A40B22-7ECC-48A4-B96D-1CCD3AB1F7E0}" type="pres">
      <dgm:prSet presAssocID="{1ADC8D7E-CDA7-4B87-82E4-AB5AC750F263}" presName="node" presStyleLbl="node1" presStyleIdx="0" presStyleCnt="13">
        <dgm:presLayoutVars>
          <dgm:bulletEnabled val="1"/>
        </dgm:presLayoutVars>
      </dgm:prSet>
      <dgm:spPr/>
    </dgm:pt>
    <dgm:pt modelId="{F4A97BA4-0C6B-4310-B3D7-7BEA2FBCF1AD}" type="pres">
      <dgm:prSet presAssocID="{1F54E5AE-FBDE-43A9-880B-E9BCFD6FDE81}" presName="parTrans" presStyleLbl="bgSibTrans2D1" presStyleIdx="1" presStyleCnt="13"/>
      <dgm:spPr/>
    </dgm:pt>
    <dgm:pt modelId="{95BCDB6D-BDD9-42BC-A009-049C82BBC0FE}" type="pres">
      <dgm:prSet presAssocID="{125120F1-376E-4162-BEEA-6A9EF26FF69D}" presName="node" presStyleLbl="node1" presStyleIdx="1" presStyleCnt="13" custScaleX="120533">
        <dgm:presLayoutVars>
          <dgm:bulletEnabled val="1"/>
        </dgm:presLayoutVars>
      </dgm:prSet>
      <dgm:spPr/>
    </dgm:pt>
    <dgm:pt modelId="{A68F367F-683A-4C0F-9528-DCA97468766C}" type="pres">
      <dgm:prSet presAssocID="{04131848-86B3-4AE3-BECD-4BCD8F94C536}" presName="parTrans" presStyleLbl="bgSibTrans2D1" presStyleIdx="2" presStyleCnt="13"/>
      <dgm:spPr/>
    </dgm:pt>
    <dgm:pt modelId="{D9E6CC0C-CC7C-4F45-83FA-29BB26815732}" type="pres">
      <dgm:prSet presAssocID="{F9E0BDF0-1FA2-4827-8DEF-5B44D02429E4}" presName="node" presStyleLbl="node1" presStyleIdx="2" presStyleCnt="13">
        <dgm:presLayoutVars>
          <dgm:bulletEnabled val="1"/>
        </dgm:presLayoutVars>
      </dgm:prSet>
      <dgm:spPr/>
    </dgm:pt>
    <dgm:pt modelId="{06450B20-A4E3-488E-AF9D-CC1DE1F0E7A4}" type="pres">
      <dgm:prSet presAssocID="{61E8ABBC-D3CB-4B9C-9978-A8A806529B89}" presName="parTrans" presStyleLbl="bgSibTrans2D1" presStyleIdx="3" presStyleCnt="13"/>
      <dgm:spPr/>
    </dgm:pt>
    <dgm:pt modelId="{874B49EF-7649-4869-BD3D-0A8C3530DB52}" type="pres">
      <dgm:prSet presAssocID="{37E680E4-054C-4586-83A4-0AEC5E617B58}" presName="node" presStyleLbl="node1" presStyleIdx="3" presStyleCnt="13" custScaleX="138860">
        <dgm:presLayoutVars>
          <dgm:bulletEnabled val="1"/>
        </dgm:presLayoutVars>
      </dgm:prSet>
      <dgm:spPr/>
    </dgm:pt>
    <dgm:pt modelId="{73E24A5D-5918-411E-95CF-7753416D0CAF}" type="pres">
      <dgm:prSet presAssocID="{B638AD5B-B84E-4285-896F-30782F49C765}" presName="parTrans" presStyleLbl="bgSibTrans2D1" presStyleIdx="4" presStyleCnt="13"/>
      <dgm:spPr/>
    </dgm:pt>
    <dgm:pt modelId="{4C787487-3924-4D27-A138-BA26C6E6FBFF}" type="pres">
      <dgm:prSet presAssocID="{90068864-7B1A-4546-8E47-68C415CB324E}" presName="node" presStyleLbl="node1" presStyleIdx="4" presStyleCnt="13">
        <dgm:presLayoutVars>
          <dgm:bulletEnabled val="1"/>
        </dgm:presLayoutVars>
      </dgm:prSet>
      <dgm:spPr/>
    </dgm:pt>
    <dgm:pt modelId="{7CD4DCA3-3717-4B6E-B4F1-36FF3F5DAD69}" type="pres">
      <dgm:prSet presAssocID="{31C3350D-3EFC-4DFA-84E2-E5D3B2F91B65}" presName="parTrans" presStyleLbl="bgSibTrans2D1" presStyleIdx="5" presStyleCnt="13"/>
      <dgm:spPr/>
    </dgm:pt>
    <dgm:pt modelId="{F04AF413-A976-4608-89B4-D63547A932E5}" type="pres">
      <dgm:prSet presAssocID="{7E322A98-DBD5-446A-A90D-E8765E4E80DF}" presName="node" presStyleLbl="node1" presStyleIdx="5" presStyleCnt="13">
        <dgm:presLayoutVars>
          <dgm:bulletEnabled val="1"/>
        </dgm:presLayoutVars>
      </dgm:prSet>
      <dgm:spPr/>
    </dgm:pt>
    <dgm:pt modelId="{B9ED1E30-91DA-4190-8A6E-315A218CFF0A}" type="pres">
      <dgm:prSet presAssocID="{8CE113B2-03F9-4EE8-8248-D4E2DFB07D82}" presName="parTrans" presStyleLbl="bgSibTrans2D1" presStyleIdx="6" presStyleCnt="13"/>
      <dgm:spPr/>
    </dgm:pt>
    <dgm:pt modelId="{0579A617-3A23-4BD6-932B-ABBE8FB193A2}" type="pres">
      <dgm:prSet presAssocID="{4C656720-A04C-486D-9A0F-EA6200BA1DDC}" presName="node" presStyleLbl="node1" presStyleIdx="6" presStyleCnt="13">
        <dgm:presLayoutVars>
          <dgm:bulletEnabled val="1"/>
        </dgm:presLayoutVars>
      </dgm:prSet>
      <dgm:spPr/>
    </dgm:pt>
    <dgm:pt modelId="{8212395C-BA66-4251-8618-902AD9CA9FB8}" type="pres">
      <dgm:prSet presAssocID="{E1768690-1CCC-4C23-AD60-ED82CDECCF78}" presName="parTrans" presStyleLbl="bgSibTrans2D1" presStyleIdx="7" presStyleCnt="13"/>
      <dgm:spPr/>
    </dgm:pt>
    <dgm:pt modelId="{F908D86A-39C3-4BBD-9BAA-24B99B5034E4}" type="pres">
      <dgm:prSet presAssocID="{EFDB88F5-C447-41C7-A88B-4BF2B6999D98}" presName="node" presStyleLbl="node1" presStyleIdx="7" presStyleCnt="13">
        <dgm:presLayoutVars>
          <dgm:bulletEnabled val="1"/>
        </dgm:presLayoutVars>
      </dgm:prSet>
      <dgm:spPr/>
    </dgm:pt>
    <dgm:pt modelId="{4A56BE93-DBEA-45D1-AD1E-D1088C47B184}" type="pres">
      <dgm:prSet presAssocID="{856674B8-E463-4040-B8AC-4CD86257D1F5}" presName="parTrans" presStyleLbl="bgSibTrans2D1" presStyleIdx="8" presStyleCnt="13"/>
      <dgm:spPr/>
    </dgm:pt>
    <dgm:pt modelId="{89EBD081-EAA6-424A-ACD1-1C18C12ABFAF}" type="pres">
      <dgm:prSet presAssocID="{5F09F143-985F-444E-B14C-C0896866145F}" presName="node" presStyleLbl="node1" presStyleIdx="8" presStyleCnt="13">
        <dgm:presLayoutVars>
          <dgm:bulletEnabled val="1"/>
        </dgm:presLayoutVars>
      </dgm:prSet>
      <dgm:spPr/>
    </dgm:pt>
    <dgm:pt modelId="{4408081F-862E-4374-98F4-18AD04C933A4}" type="pres">
      <dgm:prSet presAssocID="{F8EA8F49-519B-4A87-92B9-A0C05F8F93CD}" presName="parTrans" presStyleLbl="bgSibTrans2D1" presStyleIdx="9" presStyleCnt="13"/>
      <dgm:spPr/>
    </dgm:pt>
    <dgm:pt modelId="{6BB628F7-89C7-4750-AAB3-BAB09248F1D0}" type="pres">
      <dgm:prSet presAssocID="{D219DC2D-466C-4543-A312-F7BCF17D6869}" presName="node" presStyleLbl="node1" presStyleIdx="9" presStyleCnt="13">
        <dgm:presLayoutVars>
          <dgm:bulletEnabled val="1"/>
        </dgm:presLayoutVars>
      </dgm:prSet>
      <dgm:spPr/>
    </dgm:pt>
    <dgm:pt modelId="{FF13EAE1-17EA-4EA4-9CAB-4AEE2BFBF37F}" type="pres">
      <dgm:prSet presAssocID="{CC2BBF68-2D65-40DD-AE8F-89384F390B12}" presName="parTrans" presStyleLbl="bgSibTrans2D1" presStyleIdx="10" presStyleCnt="13"/>
      <dgm:spPr/>
    </dgm:pt>
    <dgm:pt modelId="{1D3186EB-10BE-4A7A-91F2-B9CE5113064C}" type="pres">
      <dgm:prSet presAssocID="{241BEB67-5C83-4A86-865C-794C4DBCF410}" presName="node" presStyleLbl="node1" presStyleIdx="10" presStyleCnt="13">
        <dgm:presLayoutVars>
          <dgm:bulletEnabled val="1"/>
        </dgm:presLayoutVars>
      </dgm:prSet>
      <dgm:spPr/>
    </dgm:pt>
    <dgm:pt modelId="{488E02CF-08AF-4A84-B567-7BEDB53CE5B7}" type="pres">
      <dgm:prSet presAssocID="{93DCB9FE-CED6-4BC1-B5A2-F601281B2CF3}" presName="parTrans" presStyleLbl="bgSibTrans2D1" presStyleIdx="11" presStyleCnt="13"/>
      <dgm:spPr/>
    </dgm:pt>
    <dgm:pt modelId="{B9680EC5-CE27-4CF4-9143-089C1362F88C}" type="pres">
      <dgm:prSet presAssocID="{5F12BA44-902A-4B63-B1DE-9635ED814300}" presName="node" presStyleLbl="node1" presStyleIdx="11" presStyleCnt="13">
        <dgm:presLayoutVars>
          <dgm:bulletEnabled val="1"/>
        </dgm:presLayoutVars>
      </dgm:prSet>
      <dgm:spPr/>
    </dgm:pt>
    <dgm:pt modelId="{6E123FF7-B142-4295-A3D7-CFBF16976033}" type="pres">
      <dgm:prSet presAssocID="{523FD76F-5FBA-43C8-B51C-3F8B4E0AFE56}" presName="parTrans" presStyleLbl="bgSibTrans2D1" presStyleIdx="12" presStyleCnt="13"/>
      <dgm:spPr/>
    </dgm:pt>
    <dgm:pt modelId="{E15EE8E8-F821-496F-8463-F3D846F4E81E}" type="pres">
      <dgm:prSet presAssocID="{BEF773E4-DACD-4A31-8CE8-95EB0383E711}" presName="node" presStyleLbl="node1" presStyleIdx="12" presStyleCnt="13" custScaleX="115027" custScaleY="112620">
        <dgm:presLayoutVars>
          <dgm:bulletEnabled val="1"/>
        </dgm:presLayoutVars>
      </dgm:prSet>
      <dgm:spPr/>
    </dgm:pt>
  </dgm:ptLst>
  <dgm:cxnLst>
    <dgm:cxn modelId="{A8E46407-2BEF-44AB-980C-8E41E031BC30}" type="presOf" srcId="{B638AD5B-B84E-4285-896F-30782F49C765}" destId="{73E24A5D-5918-411E-95CF-7753416D0CAF}" srcOrd="0" destOrd="0" presId="urn:microsoft.com/office/officeart/2005/8/layout/radial4"/>
    <dgm:cxn modelId="{F8A8A408-7B02-4D1E-838C-5E12E470FDE8}" srcId="{ABB13E2B-703B-4EDA-B8FF-4B5BE7D61D80}" destId="{5F09F143-985F-444E-B14C-C0896866145F}" srcOrd="8" destOrd="0" parTransId="{856674B8-E463-4040-B8AC-4CD86257D1F5}" sibTransId="{DC635F87-0863-4E80-A11B-2483572D4E29}"/>
    <dgm:cxn modelId="{2F793310-7A09-477F-90F6-F65D838189E0}" type="presOf" srcId="{31C3350D-3EFC-4DFA-84E2-E5D3B2F91B65}" destId="{7CD4DCA3-3717-4B6E-B4F1-36FF3F5DAD69}" srcOrd="0" destOrd="0" presId="urn:microsoft.com/office/officeart/2005/8/layout/radial4"/>
    <dgm:cxn modelId="{5C534318-A3DF-4FE8-AA7B-BCAE19303041}" srcId="{ABB13E2B-703B-4EDA-B8FF-4B5BE7D61D80}" destId="{D219DC2D-466C-4543-A312-F7BCF17D6869}" srcOrd="9" destOrd="0" parTransId="{F8EA8F49-519B-4A87-92B9-A0C05F8F93CD}" sibTransId="{80902F41-42A3-4441-A5F3-A75191F7D4EB}"/>
    <dgm:cxn modelId="{98A57118-75CF-43EC-ABBC-330523E5112B}" type="presOf" srcId="{BEF773E4-DACD-4A31-8CE8-95EB0383E711}" destId="{E15EE8E8-F821-496F-8463-F3D846F4E81E}" srcOrd="0" destOrd="0" presId="urn:microsoft.com/office/officeart/2005/8/layout/radial4"/>
    <dgm:cxn modelId="{4B7A3A1C-525C-437E-B508-98B397D46985}" type="presOf" srcId="{61E8ABBC-D3CB-4B9C-9978-A8A806529B89}" destId="{06450B20-A4E3-488E-AF9D-CC1DE1F0E7A4}" srcOrd="0" destOrd="0" presId="urn:microsoft.com/office/officeart/2005/8/layout/radial4"/>
    <dgm:cxn modelId="{107D7721-DEBB-47AA-B29D-90A298730354}" type="presOf" srcId="{93DCB9FE-CED6-4BC1-B5A2-F601281B2CF3}" destId="{488E02CF-08AF-4A84-B567-7BEDB53CE5B7}" srcOrd="0" destOrd="0" presId="urn:microsoft.com/office/officeart/2005/8/layout/radial4"/>
    <dgm:cxn modelId="{7AE9F821-CB04-46F9-8AB2-D75D3816FD64}" type="presOf" srcId="{ABB13E2B-703B-4EDA-B8FF-4B5BE7D61D80}" destId="{E69A6D2A-8A6B-4FE7-B5E8-F598CBEF91BB}" srcOrd="0" destOrd="0" presId="urn:microsoft.com/office/officeart/2005/8/layout/radial4"/>
    <dgm:cxn modelId="{93D02027-C434-45A7-B783-9FEDD9D903D1}" type="presOf" srcId="{8CE113B2-03F9-4EE8-8248-D4E2DFB07D82}" destId="{B9ED1E30-91DA-4190-8A6E-315A218CFF0A}" srcOrd="0" destOrd="0" presId="urn:microsoft.com/office/officeart/2005/8/layout/radial4"/>
    <dgm:cxn modelId="{56C4B527-E8C0-4436-BCA2-E83C159B3541}" srcId="{ABB13E2B-703B-4EDA-B8FF-4B5BE7D61D80}" destId="{5F12BA44-902A-4B63-B1DE-9635ED814300}" srcOrd="11" destOrd="0" parTransId="{93DCB9FE-CED6-4BC1-B5A2-F601281B2CF3}" sibTransId="{CBF9DA05-F6D9-468D-8061-3556C829404F}"/>
    <dgm:cxn modelId="{BFBAC631-EAE7-4366-9E71-FE5D68413DAF}" srcId="{ABB13E2B-703B-4EDA-B8FF-4B5BE7D61D80}" destId="{EFDB88F5-C447-41C7-A88B-4BF2B6999D98}" srcOrd="7" destOrd="0" parTransId="{E1768690-1CCC-4C23-AD60-ED82CDECCF78}" sibTransId="{56C14995-1069-4CE9-AADB-31B77EC1830A}"/>
    <dgm:cxn modelId="{6590313A-004A-4DC8-9779-BCB646BBDDD4}" type="presOf" srcId="{523FD76F-5FBA-43C8-B51C-3F8B4E0AFE56}" destId="{6E123FF7-B142-4295-A3D7-CFBF16976033}" srcOrd="0" destOrd="0" presId="urn:microsoft.com/office/officeart/2005/8/layout/radial4"/>
    <dgm:cxn modelId="{3013333C-1EA0-4F8B-95B8-F05A5B3CD433}" type="presOf" srcId="{04131848-86B3-4AE3-BECD-4BCD8F94C536}" destId="{A68F367F-683A-4C0F-9528-DCA97468766C}" srcOrd="0" destOrd="0" presId="urn:microsoft.com/office/officeart/2005/8/layout/radial4"/>
    <dgm:cxn modelId="{6773A160-F223-48B2-A72E-D2FD9900D35E}" type="presOf" srcId="{241BEB67-5C83-4A86-865C-794C4DBCF410}" destId="{1D3186EB-10BE-4A7A-91F2-B9CE5113064C}" srcOrd="0" destOrd="0" presId="urn:microsoft.com/office/officeart/2005/8/layout/radial4"/>
    <dgm:cxn modelId="{044D0D45-9A10-4C7D-B238-7528D7AF1BC1}" srcId="{ABB13E2B-703B-4EDA-B8FF-4B5BE7D61D80}" destId="{BEF773E4-DACD-4A31-8CE8-95EB0383E711}" srcOrd="12" destOrd="0" parTransId="{523FD76F-5FBA-43C8-B51C-3F8B4E0AFE56}" sibTransId="{5C4BAD51-697D-4A0A-A186-403A824CC608}"/>
    <dgm:cxn modelId="{64049165-5017-4428-BF7E-B3F9B854A1E6}" srcId="{F46B3BBA-6243-4AFB-95FF-68322A5411B3}" destId="{ABB13E2B-703B-4EDA-B8FF-4B5BE7D61D80}" srcOrd="0" destOrd="0" parTransId="{31E9E8F5-E493-4394-8945-03B89CFFB3CE}" sibTransId="{087F9344-31F2-4E2C-A6C0-B586B2A0474C}"/>
    <dgm:cxn modelId="{F662F947-F91A-4815-BCE0-C41321CDFEE0}" type="presOf" srcId="{F9E0BDF0-1FA2-4827-8DEF-5B44D02429E4}" destId="{D9E6CC0C-CC7C-4F45-83FA-29BB26815732}" srcOrd="0" destOrd="0" presId="urn:microsoft.com/office/officeart/2005/8/layout/radial4"/>
    <dgm:cxn modelId="{03087D69-9BD8-49DB-B73C-FD88CFC9F9AA}" type="presOf" srcId="{D219DC2D-466C-4543-A312-F7BCF17D6869}" destId="{6BB628F7-89C7-4750-AAB3-BAB09248F1D0}" srcOrd="0" destOrd="0" presId="urn:microsoft.com/office/officeart/2005/8/layout/radial4"/>
    <dgm:cxn modelId="{2948716B-2E6A-4F33-A14F-841F50E04250}" srcId="{ABB13E2B-703B-4EDA-B8FF-4B5BE7D61D80}" destId="{4C656720-A04C-486D-9A0F-EA6200BA1DDC}" srcOrd="6" destOrd="0" parTransId="{8CE113B2-03F9-4EE8-8248-D4E2DFB07D82}" sibTransId="{968E9022-D2EF-4EAA-9A65-598492B9E4AE}"/>
    <dgm:cxn modelId="{72BC9752-FF04-437C-ADD3-6C4E69CCAEAF}" type="presOf" srcId="{67C3264B-EA39-40DE-BEAF-8A2E7EB146D9}" destId="{59E9BFBF-0EE9-4A4E-B21D-99E3FD4744B8}" srcOrd="0" destOrd="0" presId="urn:microsoft.com/office/officeart/2005/8/layout/radial4"/>
    <dgm:cxn modelId="{6D560D76-A033-43E5-8CF6-E99E6506EFA8}" type="presOf" srcId="{90068864-7B1A-4546-8E47-68C415CB324E}" destId="{4C787487-3924-4D27-A138-BA26C6E6FBFF}" srcOrd="0" destOrd="0" presId="urn:microsoft.com/office/officeart/2005/8/layout/radial4"/>
    <dgm:cxn modelId="{DC8FEC5A-0EE7-4208-B0E1-F9C89F59D6AB}" type="presOf" srcId="{EFDB88F5-C447-41C7-A88B-4BF2B6999D98}" destId="{F908D86A-39C3-4BBD-9BAA-24B99B5034E4}" srcOrd="0" destOrd="0" presId="urn:microsoft.com/office/officeart/2005/8/layout/radial4"/>
    <dgm:cxn modelId="{5411F785-E605-44BC-9796-DF1078451934}" type="presOf" srcId="{CC2BBF68-2D65-40DD-AE8F-89384F390B12}" destId="{FF13EAE1-17EA-4EA4-9CAB-4AEE2BFBF37F}" srcOrd="0" destOrd="0" presId="urn:microsoft.com/office/officeart/2005/8/layout/radial4"/>
    <dgm:cxn modelId="{88D07C88-6C5F-4C33-8C86-FAA93BBBB107}" type="presOf" srcId="{5F09F143-985F-444E-B14C-C0896866145F}" destId="{89EBD081-EAA6-424A-ACD1-1C18C12ABFAF}" srcOrd="0" destOrd="0" presId="urn:microsoft.com/office/officeart/2005/8/layout/radial4"/>
    <dgm:cxn modelId="{7539258A-23F7-4EE4-BE9D-F3D99B55A01E}" srcId="{ABB13E2B-703B-4EDA-B8FF-4B5BE7D61D80}" destId="{37E680E4-054C-4586-83A4-0AEC5E617B58}" srcOrd="3" destOrd="0" parTransId="{61E8ABBC-D3CB-4B9C-9978-A8A806529B89}" sibTransId="{2E1B1374-FE2A-44D3-A83E-B310E7883AEA}"/>
    <dgm:cxn modelId="{8175FE9B-8F63-441B-A6F6-A62878792C73}" type="presOf" srcId="{856674B8-E463-4040-B8AC-4CD86257D1F5}" destId="{4A56BE93-DBEA-45D1-AD1E-D1088C47B184}" srcOrd="0" destOrd="0" presId="urn:microsoft.com/office/officeart/2005/8/layout/radial4"/>
    <dgm:cxn modelId="{99A479A6-4268-4AF2-87FF-E7F2E0C01591}" srcId="{ABB13E2B-703B-4EDA-B8FF-4B5BE7D61D80}" destId="{90068864-7B1A-4546-8E47-68C415CB324E}" srcOrd="4" destOrd="0" parTransId="{B638AD5B-B84E-4285-896F-30782F49C765}" sibTransId="{E3613498-DB0B-4E7A-B3DE-0D5124B9284D}"/>
    <dgm:cxn modelId="{90B8ADA8-0162-4DBB-95F8-A61CB2D2D25F}" type="presOf" srcId="{1F54E5AE-FBDE-43A9-880B-E9BCFD6FDE81}" destId="{F4A97BA4-0C6B-4310-B3D7-7BEA2FBCF1AD}" srcOrd="0" destOrd="0" presId="urn:microsoft.com/office/officeart/2005/8/layout/radial4"/>
    <dgm:cxn modelId="{4F1479BB-E953-4577-AF63-3242EE4ABD1D}" srcId="{F46B3BBA-6243-4AFB-95FF-68322A5411B3}" destId="{B51CBB70-F366-4ECE-881E-34A47551ECC4}" srcOrd="1" destOrd="0" parTransId="{CBE37E21-F833-4F3D-A4BA-FE5A03D235EC}" sibTransId="{07ADC093-5276-40C1-AFED-1F2962C97B05}"/>
    <dgm:cxn modelId="{1B35E7C0-0D7E-4010-BCB9-AE7E796F7882}" type="presOf" srcId="{4C656720-A04C-486D-9A0F-EA6200BA1DDC}" destId="{0579A617-3A23-4BD6-932B-ABBE8FB193A2}" srcOrd="0" destOrd="0" presId="urn:microsoft.com/office/officeart/2005/8/layout/radial4"/>
    <dgm:cxn modelId="{02FEE3C4-C1B8-4CF4-B56E-E34E288A6A02}" srcId="{ABB13E2B-703B-4EDA-B8FF-4B5BE7D61D80}" destId="{241BEB67-5C83-4A86-865C-794C4DBCF410}" srcOrd="10" destOrd="0" parTransId="{CC2BBF68-2D65-40DD-AE8F-89384F390B12}" sibTransId="{DFAB5AE0-8E29-4A8F-9AE9-3BB9C56ECDFB}"/>
    <dgm:cxn modelId="{17652DC8-9114-4020-80F6-D7791EFF831D}" type="presOf" srcId="{1ADC8D7E-CDA7-4B87-82E4-AB5AC750F263}" destId="{95A40B22-7ECC-48A4-B96D-1CCD3AB1F7E0}" srcOrd="0" destOrd="0" presId="urn:microsoft.com/office/officeart/2005/8/layout/radial4"/>
    <dgm:cxn modelId="{9BA0FECE-A91D-4B00-B838-3261144E885F}" type="presOf" srcId="{E1768690-1CCC-4C23-AD60-ED82CDECCF78}" destId="{8212395C-BA66-4251-8618-902AD9CA9FB8}" srcOrd="0" destOrd="0" presId="urn:microsoft.com/office/officeart/2005/8/layout/radial4"/>
    <dgm:cxn modelId="{54524CD7-C503-4B25-BEFD-04A6D2CAF282}" type="presOf" srcId="{7E322A98-DBD5-446A-A90D-E8765E4E80DF}" destId="{F04AF413-A976-4608-89B4-D63547A932E5}" srcOrd="0" destOrd="0" presId="urn:microsoft.com/office/officeart/2005/8/layout/radial4"/>
    <dgm:cxn modelId="{095354DC-F6FC-44D4-854F-2852414E55A7}" srcId="{ABB13E2B-703B-4EDA-B8FF-4B5BE7D61D80}" destId="{1ADC8D7E-CDA7-4B87-82E4-AB5AC750F263}" srcOrd="0" destOrd="0" parTransId="{67C3264B-EA39-40DE-BEAF-8A2E7EB146D9}" sibTransId="{EE1863B0-47A9-4BD8-9636-76065BDFFFC0}"/>
    <dgm:cxn modelId="{FE839ADD-DCFC-4E3B-BFC5-DB1ED795BDFC}" type="presOf" srcId="{5F12BA44-902A-4B63-B1DE-9635ED814300}" destId="{B9680EC5-CE27-4CF4-9143-089C1362F88C}" srcOrd="0" destOrd="0" presId="urn:microsoft.com/office/officeart/2005/8/layout/radial4"/>
    <dgm:cxn modelId="{C71BE5DF-E02E-42A7-B234-1C46014D6CDE}" type="presOf" srcId="{125120F1-376E-4162-BEEA-6A9EF26FF69D}" destId="{95BCDB6D-BDD9-42BC-A009-049C82BBC0FE}" srcOrd="0" destOrd="0" presId="urn:microsoft.com/office/officeart/2005/8/layout/radial4"/>
    <dgm:cxn modelId="{7E9C2EE1-3D3E-4036-8EDB-DCDBDC49FC72}" srcId="{ABB13E2B-703B-4EDA-B8FF-4B5BE7D61D80}" destId="{125120F1-376E-4162-BEEA-6A9EF26FF69D}" srcOrd="1" destOrd="0" parTransId="{1F54E5AE-FBDE-43A9-880B-E9BCFD6FDE81}" sibTransId="{1032E493-E642-4DD4-9DD7-964332D0E204}"/>
    <dgm:cxn modelId="{B24346E9-F68A-4580-91B3-090953D9FEB6}" type="presOf" srcId="{37E680E4-054C-4586-83A4-0AEC5E617B58}" destId="{874B49EF-7649-4869-BD3D-0A8C3530DB52}" srcOrd="0" destOrd="0" presId="urn:microsoft.com/office/officeart/2005/8/layout/radial4"/>
    <dgm:cxn modelId="{84E624ED-DC05-4576-9DB3-D0F8A7E578ED}" type="presOf" srcId="{F46B3BBA-6243-4AFB-95FF-68322A5411B3}" destId="{CFA8DB56-E5D8-4EF4-A872-AE52A97A5919}" srcOrd="0" destOrd="0" presId="urn:microsoft.com/office/officeart/2005/8/layout/radial4"/>
    <dgm:cxn modelId="{921872F0-6515-462C-AB86-AE0804483B47}" srcId="{ABB13E2B-703B-4EDA-B8FF-4B5BE7D61D80}" destId="{7E322A98-DBD5-446A-A90D-E8765E4E80DF}" srcOrd="5" destOrd="0" parTransId="{31C3350D-3EFC-4DFA-84E2-E5D3B2F91B65}" sibTransId="{35DCC39D-3837-449A-B475-F994C3F1E13B}"/>
    <dgm:cxn modelId="{443A0FF2-2918-4989-8B50-2F1C64309363}" type="presOf" srcId="{F8EA8F49-519B-4A87-92B9-A0C05F8F93CD}" destId="{4408081F-862E-4374-98F4-18AD04C933A4}" srcOrd="0" destOrd="0" presId="urn:microsoft.com/office/officeart/2005/8/layout/radial4"/>
    <dgm:cxn modelId="{B3372EF5-0B96-4DF6-B604-1100B5821CB3}" srcId="{ABB13E2B-703B-4EDA-B8FF-4B5BE7D61D80}" destId="{F9E0BDF0-1FA2-4827-8DEF-5B44D02429E4}" srcOrd="2" destOrd="0" parTransId="{04131848-86B3-4AE3-BECD-4BCD8F94C536}" sibTransId="{49D486C9-5A9F-46A6-93ED-333EC36B079D}"/>
    <dgm:cxn modelId="{ECCC0CA4-FB8F-4221-9DB2-C009B7C10F62}" type="presParOf" srcId="{CFA8DB56-E5D8-4EF4-A872-AE52A97A5919}" destId="{E69A6D2A-8A6B-4FE7-B5E8-F598CBEF91BB}" srcOrd="0" destOrd="0" presId="urn:microsoft.com/office/officeart/2005/8/layout/radial4"/>
    <dgm:cxn modelId="{E5C15F15-FB01-4643-958E-E838B2CBE78A}" type="presParOf" srcId="{CFA8DB56-E5D8-4EF4-A872-AE52A97A5919}" destId="{59E9BFBF-0EE9-4A4E-B21D-99E3FD4744B8}" srcOrd="1" destOrd="0" presId="urn:microsoft.com/office/officeart/2005/8/layout/radial4"/>
    <dgm:cxn modelId="{F12D81DB-9A58-48E7-A013-81D7D94697A7}" type="presParOf" srcId="{CFA8DB56-E5D8-4EF4-A872-AE52A97A5919}" destId="{95A40B22-7ECC-48A4-B96D-1CCD3AB1F7E0}" srcOrd="2" destOrd="0" presId="urn:microsoft.com/office/officeart/2005/8/layout/radial4"/>
    <dgm:cxn modelId="{3D0703A6-11DD-447F-84DB-B8846550660A}" type="presParOf" srcId="{CFA8DB56-E5D8-4EF4-A872-AE52A97A5919}" destId="{F4A97BA4-0C6B-4310-B3D7-7BEA2FBCF1AD}" srcOrd="3" destOrd="0" presId="urn:microsoft.com/office/officeart/2005/8/layout/radial4"/>
    <dgm:cxn modelId="{26FB6208-6290-4423-82EE-9555B1CFDA9D}" type="presParOf" srcId="{CFA8DB56-E5D8-4EF4-A872-AE52A97A5919}" destId="{95BCDB6D-BDD9-42BC-A009-049C82BBC0FE}" srcOrd="4" destOrd="0" presId="urn:microsoft.com/office/officeart/2005/8/layout/radial4"/>
    <dgm:cxn modelId="{B2C7244A-9AED-4432-A537-10404D0C724B}" type="presParOf" srcId="{CFA8DB56-E5D8-4EF4-A872-AE52A97A5919}" destId="{A68F367F-683A-4C0F-9528-DCA97468766C}" srcOrd="5" destOrd="0" presId="urn:microsoft.com/office/officeart/2005/8/layout/radial4"/>
    <dgm:cxn modelId="{9154E6AE-0AA6-4EC0-B5CD-0AD0E0D040D4}" type="presParOf" srcId="{CFA8DB56-E5D8-4EF4-A872-AE52A97A5919}" destId="{D9E6CC0C-CC7C-4F45-83FA-29BB26815732}" srcOrd="6" destOrd="0" presId="urn:microsoft.com/office/officeart/2005/8/layout/radial4"/>
    <dgm:cxn modelId="{2C1D054D-FF3D-4188-BFBB-5FA8BA231079}" type="presParOf" srcId="{CFA8DB56-E5D8-4EF4-A872-AE52A97A5919}" destId="{06450B20-A4E3-488E-AF9D-CC1DE1F0E7A4}" srcOrd="7" destOrd="0" presId="urn:microsoft.com/office/officeart/2005/8/layout/radial4"/>
    <dgm:cxn modelId="{6AAA151E-B7C1-4102-A0B6-562778330858}" type="presParOf" srcId="{CFA8DB56-E5D8-4EF4-A872-AE52A97A5919}" destId="{874B49EF-7649-4869-BD3D-0A8C3530DB52}" srcOrd="8" destOrd="0" presId="urn:microsoft.com/office/officeart/2005/8/layout/radial4"/>
    <dgm:cxn modelId="{B3F47522-5EEC-4C42-9924-A092CC1375FC}" type="presParOf" srcId="{CFA8DB56-E5D8-4EF4-A872-AE52A97A5919}" destId="{73E24A5D-5918-411E-95CF-7753416D0CAF}" srcOrd="9" destOrd="0" presId="urn:microsoft.com/office/officeart/2005/8/layout/radial4"/>
    <dgm:cxn modelId="{F45EF9A0-7E26-47C7-B400-AD73F04FD517}" type="presParOf" srcId="{CFA8DB56-E5D8-4EF4-A872-AE52A97A5919}" destId="{4C787487-3924-4D27-A138-BA26C6E6FBFF}" srcOrd="10" destOrd="0" presId="urn:microsoft.com/office/officeart/2005/8/layout/radial4"/>
    <dgm:cxn modelId="{007DF52C-9D42-4DFA-962F-8CD642B3C8C0}" type="presParOf" srcId="{CFA8DB56-E5D8-4EF4-A872-AE52A97A5919}" destId="{7CD4DCA3-3717-4B6E-B4F1-36FF3F5DAD69}" srcOrd="11" destOrd="0" presId="urn:microsoft.com/office/officeart/2005/8/layout/radial4"/>
    <dgm:cxn modelId="{C2CFC0C8-57C3-44A6-9658-68736914AF76}" type="presParOf" srcId="{CFA8DB56-E5D8-4EF4-A872-AE52A97A5919}" destId="{F04AF413-A976-4608-89B4-D63547A932E5}" srcOrd="12" destOrd="0" presId="urn:microsoft.com/office/officeart/2005/8/layout/radial4"/>
    <dgm:cxn modelId="{0FD6A60A-7C41-4FB2-BC47-27D994079E4B}" type="presParOf" srcId="{CFA8DB56-E5D8-4EF4-A872-AE52A97A5919}" destId="{B9ED1E30-91DA-4190-8A6E-315A218CFF0A}" srcOrd="13" destOrd="0" presId="urn:microsoft.com/office/officeart/2005/8/layout/radial4"/>
    <dgm:cxn modelId="{2698D2C2-EEB9-41CB-B965-89BD6EB87BB7}" type="presParOf" srcId="{CFA8DB56-E5D8-4EF4-A872-AE52A97A5919}" destId="{0579A617-3A23-4BD6-932B-ABBE8FB193A2}" srcOrd="14" destOrd="0" presId="urn:microsoft.com/office/officeart/2005/8/layout/radial4"/>
    <dgm:cxn modelId="{F2BBB5E0-D0BC-4284-A74E-25F31087462A}" type="presParOf" srcId="{CFA8DB56-E5D8-4EF4-A872-AE52A97A5919}" destId="{8212395C-BA66-4251-8618-902AD9CA9FB8}" srcOrd="15" destOrd="0" presId="urn:microsoft.com/office/officeart/2005/8/layout/radial4"/>
    <dgm:cxn modelId="{02024699-ED48-43EC-89AE-E2672F6E930F}" type="presParOf" srcId="{CFA8DB56-E5D8-4EF4-A872-AE52A97A5919}" destId="{F908D86A-39C3-4BBD-9BAA-24B99B5034E4}" srcOrd="16" destOrd="0" presId="urn:microsoft.com/office/officeart/2005/8/layout/radial4"/>
    <dgm:cxn modelId="{94667A17-50D0-47BF-9998-225B38047271}" type="presParOf" srcId="{CFA8DB56-E5D8-4EF4-A872-AE52A97A5919}" destId="{4A56BE93-DBEA-45D1-AD1E-D1088C47B184}" srcOrd="17" destOrd="0" presId="urn:microsoft.com/office/officeart/2005/8/layout/radial4"/>
    <dgm:cxn modelId="{EF2E7A87-9DCB-4C9C-B8BB-6BC8337CE497}" type="presParOf" srcId="{CFA8DB56-E5D8-4EF4-A872-AE52A97A5919}" destId="{89EBD081-EAA6-424A-ACD1-1C18C12ABFAF}" srcOrd="18" destOrd="0" presId="urn:microsoft.com/office/officeart/2005/8/layout/radial4"/>
    <dgm:cxn modelId="{862A430E-3BD0-4D8D-B4FE-6C794C9162DC}" type="presParOf" srcId="{CFA8DB56-E5D8-4EF4-A872-AE52A97A5919}" destId="{4408081F-862E-4374-98F4-18AD04C933A4}" srcOrd="19" destOrd="0" presId="urn:microsoft.com/office/officeart/2005/8/layout/radial4"/>
    <dgm:cxn modelId="{BC701276-AFF6-4694-ADE9-BADCC0A04FCD}" type="presParOf" srcId="{CFA8DB56-E5D8-4EF4-A872-AE52A97A5919}" destId="{6BB628F7-89C7-4750-AAB3-BAB09248F1D0}" srcOrd="20" destOrd="0" presId="urn:microsoft.com/office/officeart/2005/8/layout/radial4"/>
    <dgm:cxn modelId="{AE774622-9E5A-4AA9-92E7-6690F4F213E8}" type="presParOf" srcId="{CFA8DB56-E5D8-4EF4-A872-AE52A97A5919}" destId="{FF13EAE1-17EA-4EA4-9CAB-4AEE2BFBF37F}" srcOrd="21" destOrd="0" presId="urn:microsoft.com/office/officeart/2005/8/layout/radial4"/>
    <dgm:cxn modelId="{25C8DCC2-252F-448D-BED9-7762DCC5C507}" type="presParOf" srcId="{CFA8DB56-E5D8-4EF4-A872-AE52A97A5919}" destId="{1D3186EB-10BE-4A7A-91F2-B9CE5113064C}" srcOrd="22" destOrd="0" presId="urn:microsoft.com/office/officeart/2005/8/layout/radial4"/>
    <dgm:cxn modelId="{00961332-223E-4298-A677-0E8F1E362E11}" type="presParOf" srcId="{CFA8DB56-E5D8-4EF4-A872-AE52A97A5919}" destId="{488E02CF-08AF-4A84-B567-7BEDB53CE5B7}" srcOrd="23" destOrd="0" presId="urn:microsoft.com/office/officeart/2005/8/layout/radial4"/>
    <dgm:cxn modelId="{0554A2DD-52B1-4516-87E3-FB2322B7778E}" type="presParOf" srcId="{CFA8DB56-E5D8-4EF4-A872-AE52A97A5919}" destId="{B9680EC5-CE27-4CF4-9143-089C1362F88C}" srcOrd="24" destOrd="0" presId="urn:microsoft.com/office/officeart/2005/8/layout/radial4"/>
    <dgm:cxn modelId="{7A72ACE6-15CD-4AF0-83B4-A20CCA76A711}" type="presParOf" srcId="{CFA8DB56-E5D8-4EF4-A872-AE52A97A5919}" destId="{6E123FF7-B142-4295-A3D7-CFBF16976033}" srcOrd="25" destOrd="0" presId="urn:microsoft.com/office/officeart/2005/8/layout/radial4"/>
    <dgm:cxn modelId="{1F44B1A3-EB48-4913-9C0E-2390CFC7E27B}" type="presParOf" srcId="{CFA8DB56-E5D8-4EF4-A872-AE52A97A5919}" destId="{E15EE8E8-F821-496F-8463-F3D846F4E81E}" srcOrd="2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ACFC52-38C9-4EC1-BB94-1BCE5B8329E9}">
      <dsp:nvSpPr>
        <dsp:cNvPr id="0" name=""/>
        <dsp:cNvSpPr/>
      </dsp:nvSpPr>
      <dsp:spPr>
        <a:xfrm rot="5400000">
          <a:off x="856033" y="190807"/>
          <a:ext cx="329246" cy="547857"/>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EC089F-B486-4428-9E5D-1CD35CE2ECEB}">
      <dsp:nvSpPr>
        <dsp:cNvPr id="0" name=""/>
        <dsp:cNvSpPr/>
      </dsp:nvSpPr>
      <dsp:spPr>
        <a:xfrm>
          <a:off x="801074" y="354498"/>
          <a:ext cx="494609" cy="433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nl-NL" sz="1200" kern="1200" dirty="0"/>
            <a:t>Doel 1</a:t>
          </a:r>
        </a:p>
      </dsp:txBody>
      <dsp:txXfrm>
        <a:off x="801074" y="354498"/>
        <a:ext cx="494609" cy="433553"/>
      </dsp:txXfrm>
    </dsp:sp>
    <dsp:sp modelId="{57E96E7A-0778-442F-9F03-7C0F37370B9A}">
      <dsp:nvSpPr>
        <dsp:cNvPr id="0" name=""/>
        <dsp:cNvSpPr/>
      </dsp:nvSpPr>
      <dsp:spPr>
        <a:xfrm>
          <a:off x="1202361" y="150473"/>
          <a:ext cx="93322" cy="93322"/>
        </a:xfrm>
        <a:prstGeom prst="triangle">
          <a:avLst>
            <a:gd name="adj" fmla="val 100000"/>
          </a:avLst>
        </a:prstGeom>
        <a:solidFill>
          <a:schemeClr val="accent4">
            <a:hueOff val="2450223"/>
            <a:satOff val="-10194"/>
            <a:lumOff val="2402"/>
            <a:alphaOff val="0"/>
          </a:schemeClr>
        </a:solidFill>
        <a:ln w="12700" cap="flat" cmpd="sng" algn="ctr">
          <a:solidFill>
            <a:schemeClr val="accent4">
              <a:hueOff val="2450223"/>
              <a:satOff val="-10194"/>
              <a:lumOff val="24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165628-BEC9-4E9A-8E35-38AB59FC7E29}">
      <dsp:nvSpPr>
        <dsp:cNvPr id="0" name=""/>
        <dsp:cNvSpPr/>
      </dsp:nvSpPr>
      <dsp:spPr>
        <a:xfrm rot="5400000">
          <a:off x="1461532" y="40976"/>
          <a:ext cx="329246" cy="547857"/>
        </a:xfrm>
        <a:prstGeom prst="corner">
          <a:avLst>
            <a:gd name="adj1" fmla="val 16120"/>
            <a:gd name="adj2" fmla="val 16110"/>
          </a:avLst>
        </a:prstGeom>
        <a:solidFill>
          <a:schemeClr val="accent4">
            <a:hueOff val="4900445"/>
            <a:satOff val="-20388"/>
            <a:lumOff val="4804"/>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21D9D5-9BB3-4A45-9CBD-D3AAC0116EDA}">
      <dsp:nvSpPr>
        <dsp:cNvPr id="0" name=""/>
        <dsp:cNvSpPr/>
      </dsp:nvSpPr>
      <dsp:spPr>
        <a:xfrm>
          <a:off x="1406572" y="204667"/>
          <a:ext cx="494609" cy="433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nl-NL" sz="1200" kern="1200" dirty="0"/>
            <a:t>Doel 2</a:t>
          </a:r>
        </a:p>
      </dsp:txBody>
      <dsp:txXfrm>
        <a:off x="1406572" y="204667"/>
        <a:ext cx="494609" cy="433553"/>
      </dsp:txXfrm>
    </dsp:sp>
    <dsp:sp modelId="{E5C1D503-1A6D-448B-B16E-168083A8C56A}">
      <dsp:nvSpPr>
        <dsp:cNvPr id="0" name=""/>
        <dsp:cNvSpPr/>
      </dsp:nvSpPr>
      <dsp:spPr>
        <a:xfrm>
          <a:off x="1807859" y="642"/>
          <a:ext cx="93322" cy="93322"/>
        </a:xfrm>
        <a:prstGeom prst="triangle">
          <a:avLst>
            <a:gd name="adj" fmla="val 100000"/>
          </a:avLst>
        </a:prstGeom>
        <a:solidFill>
          <a:schemeClr val="accent4">
            <a:hueOff val="7350668"/>
            <a:satOff val="-30583"/>
            <a:lumOff val="7206"/>
            <a:alphaOff val="0"/>
          </a:schemeClr>
        </a:solidFill>
        <a:ln w="12700" cap="flat" cmpd="sng" algn="ctr">
          <a:solidFill>
            <a:schemeClr val="accent4">
              <a:hueOff val="7350668"/>
              <a:satOff val="-30583"/>
              <a:lumOff val="72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E22C4E-7861-461D-9979-5D143CD04DD7}">
      <dsp:nvSpPr>
        <dsp:cNvPr id="0" name=""/>
        <dsp:cNvSpPr/>
      </dsp:nvSpPr>
      <dsp:spPr>
        <a:xfrm rot="5400000">
          <a:off x="2067030" y="-108854"/>
          <a:ext cx="329246" cy="547857"/>
        </a:xfrm>
        <a:prstGeom prst="corner">
          <a:avLst>
            <a:gd name="adj1" fmla="val 16120"/>
            <a:gd name="adj2" fmla="val 16110"/>
          </a:avLst>
        </a:prstGeom>
        <a:solidFill>
          <a:schemeClr val="accent4">
            <a:hueOff val="9800891"/>
            <a:satOff val="-40777"/>
            <a:lumOff val="9608"/>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7AD1DC-3FBD-4BB5-A50B-E1A66DE9673C}">
      <dsp:nvSpPr>
        <dsp:cNvPr id="0" name=""/>
        <dsp:cNvSpPr/>
      </dsp:nvSpPr>
      <dsp:spPr>
        <a:xfrm>
          <a:off x="2012071" y="54836"/>
          <a:ext cx="494609" cy="433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nl-NL" sz="1200" kern="1200" dirty="0"/>
            <a:t>Doel 3</a:t>
          </a:r>
        </a:p>
      </dsp:txBody>
      <dsp:txXfrm>
        <a:off x="2012071" y="54836"/>
        <a:ext cx="494609" cy="4335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04F48-5510-4190-9645-AAB63781DB4D}">
      <dsp:nvSpPr>
        <dsp:cNvPr id="0" name=""/>
        <dsp:cNvSpPr/>
      </dsp:nvSpPr>
      <dsp:spPr>
        <a:xfrm>
          <a:off x="705778" y="0"/>
          <a:ext cx="886628" cy="886763"/>
        </a:xfrm>
        <a:prstGeom prst="circularArrow">
          <a:avLst>
            <a:gd name="adj1" fmla="val 10980"/>
            <a:gd name="adj2" fmla="val 1142322"/>
            <a:gd name="adj3" fmla="val 4500000"/>
            <a:gd name="adj4" fmla="val 10800000"/>
            <a:gd name="adj5" fmla="val 125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A7506B-BC64-40F7-A2C9-4B55CDD4A810}">
      <dsp:nvSpPr>
        <dsp:cNvPr id="0" name=""/>
        <dsp:cNvSpPr/>
      </dsp:nvSpPr>
      <dsp:spPr>
        <a:xfrm>
          <a:off x="901752" y="320148"/>
          <a:ext cx="492682" cy="246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nl-NL" sz="700" kern="1200" dirty="0"/>
            <a:t>leesdoelen</a:t>
          </a:r>
        </a:p>
      </dsp:txBody>
      <dsp:txXfrm>
        <a:off x="901752" y="320148"/>
        <a:ext cx="492682" cy="246282"/>
      </dsp:txXfrm>
    </dsp:sp>
    <dsp:sp modelId="{18BEE4AC-C7F7-4F0D-93CC-C9448DFDAF4C}">
      <dsp:nvSpPr>
        <dsp:cNvPr id="0" name=""/>
        <dsp:cNvSpPr/>
      </dsp:nvSpPr>
      <dsp:spPr>
        <a:xfrm>
          <a:off x="459520" y="509511"/>
          <a:ext cx="886628" cy="886763"/>
        </a:xfrm>
        <a:prstGeom prst="leftCircularArrow">
          <a:avLst>
            <a:gd name="adj1" fmla="val 10980"/>
            <a:gd name="adj2" fmla="val 1142322"/>
            <a:gd name="adj3" fmla="val 6300000"/>
            <a:gd name="adj4" fmla="val 18900000"/>
            <a:gd name="adj5" fmla="val 12500"/>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09A14D-B180-49AB-9DEA-17726700CC19}">
      <dsp:nvSpPr>
        <dsp:cNvPr id="0" name=""/>
        <dsp:cNvSpPr/>
      </dsp:nvSpPr>
      <dsp:spPr>
        <a:xfrm>
          <a:off x="656493" y="832607"/>
          <a:ext cx="492682" cy="246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nl-NL" sz="700" kern="1200" dirty="0"/>
            <a:t>schrijfdoelen</a:t>
          </a:r>
        </a:p>
      </dsp:txBody>
      <dsp:txXfrm>
        <a:off x="656493" y="832607"/>
        <a:ext cx="492682" cy="246282"/>
      </dsp:txXfrm>
    </dsp:sp>
    <dsp:sp modelId="{804D216A-DD66-44A3-9DC0-DC8BB3EC1D9F}">
      <dsp:nvSpPr>
        <dsp:cNvPr id="0" name=""/>
        <dsp:cNvSpPr/>
      </dsp:nvSpPr>
      <dsp:spPr>
        <a:xfrm>
          <a:off x="768882" y="1079994"/>
          <a:ext cx="761751" cy="762056"/>
        </a:xfrm>
        <a:prstGeom prst="blockArc">
          <a:avLst>
            <a:gd name="adj1" fmla="val 13500000"/>
            <a:gd name="adj2" fmla="val 10800000"/>
            <a:gd name="adj3" fmla="val 1274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4E5C7C-7334-4C72-AE1D-3B7C4AB60631}">
      <dsp:nvSpPr>
        <dsp:cNvPr id="0" name=""/>
        <dsp:cNvSpPr/>
      </dsp:nvSpPr>
      <dsp:spPr>
        <a:xfrm>
          <a:off x="902917" y="1345802"/>
          <a:ext cx="492682" cy="246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nl-NL" sz="700" kern="1200" dirty="0"/>
            <a:t>mondeling</a:t>
          </a:r>
        </a:p>
      </dsp:txBody>
      <dsp:txXfrm>
        <a:off x="902917" y="1345802"/>
        <a:ext cx="492682" cy="2462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9B6522-DB49-4F39-B6A2-E72E88260925}">
      <dsp:nvSpPr>
        <dsp:cNvPr id="0" name=""/>
        <dsp:cNvSpPr/>
      </dsp:nvSpPr>
      <dsp:spPr>
        <a:xfrm>
          <a:off x="932298" y="922282"/>
          <a:ext cx="1127233" cy="1127233"/>
        </a:xfrm>
        <a:prstGeom prst="gear9">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dirty="0"/>
            <a:t>De wereld</a:t>
          </a:r>
        </a:p>
      </dsp:txBody>
      <dsp:txXfrm>
        <a:off x="1158922" y="1186331"/>
        <a:ext cx="673985" cy="579421"/>
      </dsp:txXfrm>
    </dsp:sp>
    <dsp:sp modelId="{658BE6BF-F5D4-4469-9BE6-D9FFF8ED4940}">
      <dsp:nvSpPr>
        <dsp:cNvPr id="0" name=""/>
        <dsp:cNvSpPr/>
      </dsp:nvSpPr>
      <dsp:spPr>
        <a:xfrm>
          <a:off x="276453" y="655845"/>
          <a:ext cx="819806" cy="819806"/>
        </a:xfrm>
        <a:prstGeom prst="gear6">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dirty="0"/>
            <a:t>jij</a:t>
          </a:r>
        </a:p>
      </dsp:txBody>
      <dsp:txXfrm>
        <a:off x="482842" y="863481"/>
        <a:ext cx="407028" cy="404534"/>
      </dsp:txXfrm>
    </dsp:sp>
    <dsp:sp modelId="{C5BE5930-23E4-40F5-9E4E-780F9F8D8990}">
      <dsp:nvSpPr>
        <dsp:cNvPr id="0" name=""/>
        <dsp:cNvSpPr/>
      </dsp:nvSpPr>
      <dsp:spPr>
        <a:xfrm rot="20700000">
          <a:off x="735628" y="90262"/>
          <a:ext cx="803242" cy="803242"/>
        </a:xfrm>
        <a:prstGeom prst="gear6">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dirty="0"/>
            <a:t>muziek</a:t>
          </a:r>
        </a:p>
      </dsp:txBody>
      <dsp:txXfrm rot="-20700000">
        <a:off x="911803" y="266437"/>
        <a:ext cx="450893" cy="450893"/>
      </dsp:txXfrm>
    </dsp:sp>
    <dsp:sp modelId="{B66397DF-D638-42CE-B7E1-02F01431A304}">
      <dsp:nvSpPr>
        <dsp:cNvPr id="0" name=""/>
        <dsp:cNvSpPr/>
      </dsp:nvSpPr>
      <dsp:spPr>
        <a:xfrm>
          <a:off x="824008" y="764100"/>
          <a:ext cx="1442859" cy="1442859"/>
        </a:xfrm>
        <a:prstGeom prst="circularArrow">
          <a:avLst>
            <a:gd name="adj1" fmla="val 4688"/>
            <a:gd name="adj2" fmla="val 299029"/>
            <a:gd name="adj3" fmla="val 2425002"/>
            <a:gd name="adj4" fmla="val 16073893"/>
            <a:gd name="adj5" fmla="val 5469"/>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469F1C-3C4D-42C5-A8A3-67C5095C4B76}">
      <dsp:nvSpPr>
        <dsp:cNvPr id="0" name=""/>
        <dsp:cNvSpPr/>
      </dsp:nvSpPr>
      <dsp:spPr>
        <a:xfrm>
          <a:off x="131266" y="483657"/>
          <a:ext cx="1048327" cy="1048327"/>
        </a:xfrm>
        <a:prstGeom prst="leftCircularArrow">
          <a:avLst>
            <a:gd name="adj1" fmla="val 6452"/>
            <a:gd name="adj2" fmla="val 429999"/>
            <a:gd name="adj3" fmla="val 10489124"/>
            <a:gd name="adj4" fmla="val 14837806"/>
            <a:gd name="adj5" fmla="val 7527"/>
          </a:avLst>
        </a:prstGeom>
        <a:solidFill>
          <a:schemeClr val="accent4">
            <a:hueOff val="4900445"/>
            <a:satOff val="-20388"/>
            <a:lumOff val="480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541092-4010-4B0E-B5C9-F34F0F1F95F8}">
      <dsp:nvSpPr>
        <dsp:cNvPr id="0" name=""/>
        <dsp:cNvSpPr/>
      </dsp:nvSpPr>
      <dsp:spPr>
        <a:xfrm>
          <a:off x="549829" y="-76473"/>
          <a:ext cx="1130308" cy="1130308"/>
        </a:xfrm>
        <a:prstGeom prst="circularArrow">
          <a:avLst>
            <a:gd name="adj1" fmla="val 5984"/>
            <a:gd name="adj2" fmla="val 394124"/>
            <a:gd name="adj3" fmla="val 13313824"/>
            <a:gd name="adj4" fmla="val 10508221"/>
            <a:gd name="adj5" fmla="val 6981"/>
          </a:avLst>
        </a:prstGeom>
        <a:solidFill>
          <a:schemeClr val="accent4">
            <a:hueOff val="9800891"/>
            <a:satOff val="-40777"/>
            <a:lumOff val="9608"/>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A6D2A-8A6B-4FE7-B5E8-F598CBEF91BB}">
      <dsp:nvSpPr>
        <dsp:cNvPr id="0" name=""/>
        <dsp:cNvSpPr/>
      </dsp:nvSpPr>
      <dsp:spPr>
        <a:xfrm>
          <a:off x="3870180" y="4290137"/>
          <a:ext cx="2212564" cy="12966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nl-NL" sz="2800" b="1" kern="1200" dirty="0"/>
            <a:t>Leerdoel</a:t>
          </a:r>
        </a:p>
      </dsp:txBody>
      <dsp:txXfrm>
        <a:off x="4194202" y="4480034"/>
        <a:ext cx="1564520" cy="916904"/>
      </dsp:txXfrm>
    </dsp:sp>
    <dsp:sp modelId="{59E9BFBF-0EE9-4A4E-B21D-99E3FD4744B8}">
      <dsp:nvSpPr>
        <dsp:cNvPr id="0" name=""/>
        <dsp:cNvSpPr/>
      </dsp:nvSpPr>
      <dsp:spPr>
        <a:xfrm rot="10800000">
          <a:off x="409243" y="4760434"/>
          <a:ext cx="3270585" cy="356105"/>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A40B22-7ECC-48A4-B96D-1CCD3AB1F7E0}">
      <dsp:nvSpPr>
        <dsp:cNvPr id="0" name=""/>
        <dsp:cNvSpPr/>
      </dsp:nvSpPr>
      <dsp:spPr>
        <a:xfrm>
          <a:off x="-28078" y="4588628"/>
          <a:ext cx="874645" cy="69971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Klassen</a:t>
          </a:r>
          <a:br>
            <a:rPr lang="nl-NL" sz="1400" b="1" kern="1200" dirty="0"/>
          </a:br>
          <a:r>
            <a:rPr lang="nl-NL" sz="1400" b="1" kern="1200" dirty="0"/>
            <a:t>gesprek</a:t>
          </a:r>
        </a:p>
      </dsp:txBody>
      <dsp:txXfrm>
        <a:off x="-7584" y="4609122"/>
        <a:ext cx="833657" cy="658728"/>
      </dsp:txXfrm>
    </dsp:sp>
    <dsp:sp modelId="{F4A97BA4-0C6B-4310-B3D7-7BEA2FBCF1AD}">
      <dsp:nvSpPr>
        <dsp:cNvPr id="0" name=""/>
        <dsp:cNvSpPr/>
      </dsp:nvSpPr>
      <dsp:spPr>
        <a:xfrm rot="11700000">
          <a:off x="508105" y="4009505"/>
          <a:ext cx="3331706" cy="356105"/>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BCDB6D-BDD9-42BC-A009-049C82BBC0FE}">
      <dsp:nvSpPr>
        <dsp:cNvPr id="0" name=""/>
        <dsp:cNvSpPr/>
      </dsp:nvSpPr>
      <dsp:spPr>
        <a:xfrm>
          <a:off x="37750" y="3406545"/>
          <a:ext cx="1054236" cy="69971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Opdrachten maken in werkschrift</a:t>
          </a:r>
        </a:p>
      </dsp:txBody>
      <dsp:txXfrm>
        <a:off x="58244" y="3427039"/>
        <a:ext cx="1013248" cy="658728"/>
      </dsp:txXfrm>
    </dsp:sp>
    <dsp:sp modelId="{A68F367F-683A-4C0F-9528-DCA97468766C}">
      <dsp:nvSpPr>
        <dsp:cNvPr id="0" name=""/>
        <dsp:cNvSpPr/>
      </dsp:nvSpPr>
      <dsp:spPr>
        <a:xfrm rot="12600000">
          <a:off x="789623" y="3340839"/>
          <a:ext cx="3456059" cy="356105"/>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E6CC0C-CC7C-4F45-83FA-29BB26815732}">
      <dsp:nvSpPr>
        <dsp:cNvPr id="0" name=""/>
        <dsp:cNvSpPr/>
      </dsp:nvSpPr>
      <dsp:spPr>
        <a:xfrm>
          <a:off x="583812" y="2305019"/>
          <a:ext cx="874645" cy="69971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Oefenen</a:t>
          </a:r>
        </a:p>
      </dsp:txBody>
      <dsp:txXfrm>
        <a:off x="604306" y="2325513"/>
        <a:ext cx="833657" cy="658728"/>
      </dsp:txXfrm>
    </dsp:sp>
    <dsp:sp modelId="{06450B20-A4E3-488E-AF9D-CC1DE1F0E7A4}">
      <dsp:nvSpPr>
        <dsp:cNvPr id="0" name=""/>
        <dsp:cNvSpPr/>
      </dsp:nvSpPr>
      <dsp:spPr>
        <a:xfrm rot="13500000">
          <a:off x="1224361" y="2792566"/>
          <a:ext cx="3568468" cy="356105"/>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4B49EF-7649-4869-BD3D-0A8C3530DB52}">
      <dsp:nvSpPr>
        <dsp:cNvPr id="0" name=""/>
        <dsp:cNvSpPr/>
      </dsp:nvSpPr>
      <dsp:spPr>
        <a:xfrm>
          <a:off x="1139685" y="1359117"/>
          <a:ext cx="1214532" cy="69971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Samen overleggen</a:t>
          </a:r>
        </a:p>
      </dsp:txBody>
      <dsp:txXfrm>
        <a:off x="1160179" y="1379611"/>
        <a:ext cx="1173544" cy="658728"/>
      </dsp:txXfrm>
    </dsp:sp>
    <dsp:sp modelId="{73E24A5D-5918-411E-95CF-7753416D0CAF}">
      <dsp:nvSpPr>
        <dsp:cNvPr id="0" name=""/>
        <dsp:cNvSpPr/>
      </dsp:nvSpPr>
      <dsp:spPr>
        <a:xfrm rot="14400000">
          <a:off x="1781385" y="2383815"/>
          <a:ext cx="3645871" cy="356105"/>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787487-3924-4D27-A138-BA26C6E6FBFF}">
      <dsp:nvSpPr>
        <dsp:cNvPr id="0" name=""/>
        <dsp:cNvSpPr/>
      </dsp:nvSpPr>
      <dsp:spPr>
        <a:xfrm>
          <a:off x="2255531" y="633300"/>
          <a:ext cx="874645" cy="69971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Luisteren</a:t>
          </a:r>
        </a:p>
      </dsp:txBody>
      <dsp:txXfrm>
        <a:off x="2276025" y="653794"/>
        <a:ext cx="833657" cy="658728"/>
      </dsp:txXfrm>
    </dsp:sp>
    <dsp:sp modelId="{7CD4DCA3-3717-4B6E-B4F1-36FF3F5DAD69}">
      <dsp:nvSpPr>
        <dsp:cNvPr id="0" name=""/>
        <dsp:cNvSpPr/>
      </dsp:nvSpPr>
      <dsp:spPr>
        <a:xfrm rot="15300000">
          <a:off x="2427124" y="2130681"/>
          <a:ext cx="3689397" cy="356105"/>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4AF413-A976-4608-89B4-D63547A932E5}">
      <dsp:nvSpPr>
        <dsp:cNvPr id="0" name=""/>
        <dsp:cNvSpPr/>
      </dsp:nvSpPr>
      <dsp:spPr>
        <a:xfrm>
          <a:off x="3357057" y="177033"/>
          <a:ext cx="874645" cy="69971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Onder</a:t>
          </a:r>
          <a:br>
            <a:rPr lang="nl-NL" sz="1400" b="1" kern="1200" dirty="0"/>
          </a:br>
          <a:r>
            <a:rPr lang="nl-NL" sz="1400" b="1" kern="1200" dirty="0"/>
            <a:t>zoeken</a:t>
          </a:r>
        </a:p>
      </dsp:txBody>
      <dsp:txXfrm>
        <a:off x="3377551" y="197527"/>
        <a:ext cx="833657" cy="658728"/>
      </dsp:txXfrm>
    </dsp:sp>
    <dsp:sp modelId="{B9ED1E30-91DA-4190-8A6E-315A218CFF0A}">
      <dsp:nvSpPr>
        <dsp:cNvPr id="0" name=""/>
        <dsp:cNvSpPr/>
      </dsp:nvSpPr>
      <dsp:spPr>
        <a:xfrm rot="16200000">
          <a:off x="3124797" y="2044880"/>
          <a:ext cx="3703331" cy="356105"/>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79A617-3A23-4BD6-932B-ABBE8FB193A2}">
      <dsp:nvSpPr>
        <dsp:cNvPr id="0" name=""/>
        <dsp:cNvSpPr/>
      </dsp:nvSpPr>
      <dsp:spPr>
        <a:xfrm>
          <a:off x="4539140" y="21409"/>
          <a:ext cx="874645" cy="69971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Film kijken</a:t>
          </a:r>
        </a:p>
      </dsp:txBody>
      <dsp:txXfrm>
        <a:off x="4559634" y="41903"/>
        <a:ext cx="833657" cy="658728"/>
      </dsp:txXfrm>
    </dsp:sp>
    <dsp:sp modelId="{8212395C-BA66-4251-8618-902AD9CA9FB8}">
      <dsp:nvSpPr>
        <dsp:cNvPr id="0" name=""/>
        <dsp:cNvSpPr/>
      </dsp:nvSpPr>
      <dsp:spPr>
        <a:xfrm rot="17100000">
          <a:off x="3836404" y="2130681"/>
          <a:ext cx="3689397" cy="356105"/>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908D86A-39C3-4BBD-9BAA-24B99B5034E4}">
      <dsp:nvSpPr>
        <dsp:cNvPr id="0" name=""/>
        <dsp:cNvSpPr/>
      </dsp:nvSpPr>
      <dsp:spPr>
        <a:xfrm>
          <a:off x="5721224" y="177033"/>
          <a:ext cx="874645" cy="69971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Lezen</a:t>
          </a:r>
        </a:p>
      </dsp:txBody>
      <dsp:txXfrm>
        <a:off x="5741718" y="197527"/>
        <a:ext cx="833657" cy="658728"/>
      </dsp:txXfrm>
    </dsp:sp>
    <dsp:sp modelId="{4A56BE93-DBEA-45D1-AD1E-D1088C47B184}">
      <dsp:nvSpPr>
        <dsp:cNvPr id="0" name=""/>
        <dsp:cNvSpPr/>
      </dsp:nvSpPr>
      <dsp:spPr>
        <a:xfrm rot="18000000">
          <a:off x="4525669" y="2383815"/>
          <a:ext cx="3645871" cy="356105"/>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9EBD081-EAA6-424A-ACD1-1C18C12ABFAF}">
      <dsp:nvSpPr>
        <dsp:cNvPr id="0" name=""/>
        <dsp:cNvSpPr/>
      </dsp:nvSpPr>
      <dsp:spPr>
        <a:xfrm>
          <a:off x="6822750" y="633300"/>
          <a:ext cx="874645" cy="69971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Spelen</a:t>
          </a:r>
        </a:p>
      </dsp:txBody>
      <dsp:txXfrm>
        <a:off x="6843244" y="653794"/>
        <a:ext cx="833657" cy="658728"/>
      </dsp:txXfrm>
    </dsp:sp>
    <dsp:sp modelId="{4408081F-862E-4374-98F4-18AD04C933A4}">
      <dsp:nvSpPr>
        <dsp:cNvPr id="0" name=""/>
        <dsp:cNvSpPr/>
      </dsp:nvSpPr>
      <dsp:spPr>
        <a:xfrm rot="18900000">
          <a:off x="5160096" y="2792566"/>
          <a:ext cx="3568468" cy="356105"/>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B628F7-89C7-4750-AAB3-BAB09248F1D0}">
      <dsp:nvSpPr>
        <dsp:cNvPr id="0" name=""/>
        <dsp:cNvSpPr/>
      </dsp:nvSpPr>
      <dsp:spPr>
        <a:xfrm>
          <a:off x="7768652" y="1359117"/>
          <a:ext cx="874645" cy="69971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Hardop zeggen</a:t>
          </a:r>
        </a:p>
      </dsp:txBody>
      <dsp:txXfrm>
        <a:off x="7789146" y="1379611"/>
        <a:ext cx="833657" cy="658728"/>
      </dsp:txXfrm>
    </dsp:sp>
    <dsp:sp modelId="{FF13EAE1-17EA-4EA4-9CAB-4AEE2BFBF37F}">
      <dsp:nvSpPr>
        <dsp:cNvPr id="0" name=""/>
        <dsp:cNvSpPr/>
      </dsp:nvSpPr>
      <dsp:spPr>
        <a:xfrm rot="19800000">
          <a:off x="5707243" y="3340839"/>
          <a:ext cx="3456059" cy="356105"/>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3186EB-10BE-4A7A-91F2-B9CE5113064C}">
      <dsp:nvSpPr>
        <dsp:cNvPr id="0" name=""/>
        <dsp:cNvSpPr/>
      </dsp:nvSpPr>
      <dsp:spPr>
        <a:xfrm>
          <a:off x="8494468" y="2305019"/>
          <a:ext cx="874645" cy="69971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Praktisch uitvoeren</a:t>
          </a:r>
        </a:p>
      </dsp:txBody>
      <dsp:txXfrm>
        <a:off x="8514962" y="2325513"/>
        <a:ext cx="833657" cy="658728"/>
      </dsp:txXfrm>
    </dsp:sp>
    <dsp:sp modelId="{488E02CF-08AF-4A84-B567-7BEDB53CE5B7}">
      <dsp:nvSpPr>
        <dsp:cNvPr id="0" name=""/>
        <dsp:cNvSpPr/>
      </dsp:nvSpPr>
      <dsp:spPr>
        <a:xfrm rot="20700000">
          <a:off x="6113114" y="4009505"/>
          <a:ext cx="3331706" cy="356105"/>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680EC5-CE27-4CF4-9143-089C1362F88C}">
      <dsp:nvSpPr>
        <dsp:cNvPr id="0" name=""/>
        <dsp:cNvSpPr/>
      </dsp:nvSpPr>
      <dsp:spPr>
        <a:xfrm>
          <a:off x="8950735" y="3406545"/>
          <a:ext cx="874645" cy="69971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Afkijken</a:t>
          </a:r>
        </a:p>
      </dsp:txBody>
      <dsp:txXfrm>
        <a:off x="8971229" y="3427039"/>
        <a:ext cx="833657" cy="658728"/>
      </dsp:txXfrm>
    </dsp:sp>
    <dsp:sp modelId="{6E123FF7-B142-4295-A3D7-CFBF16976033}">
      <dsp:nvSpPr>
        <dsp:cNvPr id="0" name=""/>
        <dsp:cNvSpPr/>
      </dsp:nvSpPr>
      <dsp:spPr>
        <a:xfrm>
          <a:off x="6273097" y="4760434"/>
          <a:ext cx="3270585" cy="356105"/>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5EE8E8-F821-496F-8463-F3D846F4E81E}">
      <dsp:nvSpPr>
        <dsp:cNvPr id="0" name=""/>
        <dsp:cNvSpPr/>
      </dsp:nvSpPr>
      <dsp:spPr>
        <a:xfrm>
          <a:off x="9040643" y="4544476"/>
          <a:ext cx="1006078" cy="78802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Instructie door leerkracht</a:t>
          </a:r>
        </a:p>
      </dsp:txBody>
      <dsp:txXfrm>
        <a:off x="9063723" y="4567556"/>
        <a:ext cx="959918" cy="741860"/>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2CB93016-0ED3-4CA9-86EE-454FD1EB1834}"/>
              </a:ext>
            </a:extLst>
          </p:cNvPr>
          <p:cNvSpPr>
            <a:spLocks noGrp="1"/>
          </p:cNvSpPr>
          <p:nvPr>
            <p:ph type="hdr" sz="quarter"/>
          </p:nvPr>
        </p:nvSpPr>
        <p:spPr>
          <a:xfrm>
            <a:off x="0" y="0"/>
            <a:ext cx="2971800" cy="49489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B8E780F9-B6E5-44CB-89DB-71E4BEED8289}"/>
              </a:ext>
            </a:extLst>
          </p:cNvPr>
          <p:cNvSpPr>
            <a:spLocks noGrp="1"/>
          </p:cNvSpPr>
          <p:nvPr>
            <p:ph type="dt" sz="quarter" idx="1"/>
          </p:nvPr>
        </p:nvSpPr>
        <p:spPr>
          <a:xfrm>
            <a:off x="3884613" y="0"/>
            <a:ext cx="2971800" cy="494895"/>
          </a:xfrm>
          <a:prstGeom prst="rect">
            <a:avLst/>
          </a:prstGeom>
        </p:spPr>
        <p:txBody>
          <a:bodyPr vert="horz" lIns="91440" tIns="45720" rIns="91440" bIns="45720" rtlCol="0"/>
          <a:lstStyle>
            <a:lvl1pPr algn="r">
              <a:defRPr sz="1200"/>
            </a:lvl1pPr>
          </a:lstStyle>
          <a:p>
            <a:fld id="{2E4DED84-BBE7-4817-97DB-2298FB620CAE}" type="datetimeFigureOut">
              <a:rPr lang="nl-NL" smtClean="0"/>
              <a:t>22-1-2026</a:t>
            </a:fld>
            <a:endParaRPr lang="nl-NL"/>
          </a:p>
        </p:txBody>
      </p:sp>
      <p:sp>
        <p:nvSpPr>
          <p:cNvPr id="4" name="Tijdelijke aanduiding voor voettekst 3">
            <a:extLst>
              <a:ext uri="{FF2B5EF4-FFF2-40B4-BE49-F238E27FC236}">
                <a16:creationId xmlns:a16="http://schemas.microsoft.com/office/drawing/2014/main" id="{A99CA237-BA54-4A7E-A983-A22F655265EA}"/>
              </a:ext>
            </a:extLst>
          </p:cNvPr>
          <p:cNvSpPr>
            <a:spLocks noGrp="1"/>
          </p:cNvSpPr>
          <p:nvPr>
            <p:ph type="ftr" sz="quarter" idx="2"/>
          </p:nvPr>
        </p:nvSpPr>
        <p:spPr>
          <a:xfrm>
            <a:off x="0" y="9379356"/>
            <a:ext cx="2971800" cy="494895"/>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68AF6086-55E2-44D4-9A25-F7F456A2A18F}"/>
              </a:ext>
            </a:extLst>
          </p:cNvPr>
          <p:cNvSpPr>
            <a:spLocks noGrp="1"/>
          </p:cNvSpPr>
          <p:nvPr>
            <p:ph type="sldNum" sz="quarter" idx="3"/>
          </p:nvPr>
        </p:nvSpPr>
        <p:spPr>
          <a:xfrm>
            <a:off x="3884613" y="9379356"/>
            <a:ext cx="2971800" cy="494895"/>
          </a:xfrm>
          <a:prstGeom prst="rect">
            <a:avLst/>
          </a:prstGeom>
        </p:spPr>
        <p:txBody>
          <a:bodyPr vert="horz" lIns="91440" tIns="45720" rIns="91440" bIns="45720" rtlCol="0" anchor="b"/>
          <a:lstStyle>
            <a:lvl1pPr algn="r">
              <a:defRPr sz="1200"/>
            </a:lvl1pPr>
          </a:lstStyle>
          <a:p>
            <a:fld id="{21464CF1-4CE4-4CF2-A3F7-91AB2CD1F1B4}" type="slidenum">
              <a:rPr lang="nl-NL" smtClean="0"/>
              <a:t>‹nr.›</a:t>
            </a:fld>
            <a:endParaRPr lang="nl-NL"/>
          </a:p>
        </p:txBody>
      </p:sp>
    </p:spTree>
    <p:extLst>
      <p:ext uri="{BB962C8B-B14F-4D97-AF65-F5344CB8AC3E}">
        <p14:creationId xmlns:p14="http://schemas.microsoft.com/office/powerpoint/2010/main" val="2138465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9542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95428"/>
          </a:xfrm>
          <a:prstGeom prst="rect">
            <a:avLst/>
          </a:prstGeom>
        </p:spPr>
        <p:txBody>
          <a:bodyPr vert="horz" lIns="91440" tIns="45720" rIns="91440" bIns="45720" rtlCol="0"/>
          <a:lstStyle>
            <a:lvl1pPr algn="r">
              <a:defRPr sz="1200"/>
            </a:lvl1pPr>
          </a:lstStyle>
          <a:p>
            <a:fld id="{1F645FDA-D51D-4773-85F8-7FB74DC38A24}" type="datetimeFigureOut">
              <a:rPr lang="nl-NL" smtClean="0"/>
              <a:t>22-1-2026</a:t>
            </a:fld>
            <a:endParaRPr lang="nl-NL"/>
          </a:p>
        </p:txBody>
      </p:sp>
      <p:sp>
        <p:nvSpPr>
          <p:cNvPr id="4" name="Tijdelijke aanduiding voor dia-afbeelding 3"/>
          <p:cNvSpPr>
            <a:spLocks noGrp="1" noRot="1" noChangeAspect="1"/>
          </p:cNvSpPr>
          <p:nvPr>
            <p:ph type="sldImg" idx="2"/>
          </p:nvPr>
        </p:nvSpPr>
        <p:spPr>
          <a:xfrm>
            <a:off x="465138" y="1233488"/>
            <a:ext cx="5927725" cy="333375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751983"/>
            <a:ext cx="5486400" cy="3887986"/>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8825"/>
            <a:ext cx="2971800" cy="49542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9378825"/>
            <a:ext cx="2971800" cy="495427"/>
          </a:xfrm>
          <a:prstGeom prst="rect">
            <a:avLst/>
          </a:prstGeom>
        </p:spPr>
        <p:txBody>
          <a:bodyPr vert="horz" lIns="91440" tIns="45720" rIns="91440" bIns="45720" rtlCol="0" anchor="b"/>
          <a:lstStyle>
            <a:lvl1pPr algn="r">
              <a:defRPr sz="1200"/>
            </a:lvl1pPr>
          </a:lstStyle>
          <a:p>
            <a:fld id="{1AA0B119-BECA-4257-A2C1-D3F8BA9696F2}" type="slidenum">
              <a:rPr lang="nl-NL" smtClean="0"/>
              <a:t>‹nr.›</a:t>
            </a:fld>
            <a:endParaRPr lang="nl-NL"/>
          </a:p>
        </p:txBody>
      </p:sp>
    </p:spTree>
    <p:extLst>
      <p:ext uri="{BB962C8B-B14F-4D97-AF65-F5344CB8AC3E}">
        <p14:creationId xmlns:p14="http://schemas.microsoft.com/office/powerpoint/2010/main" val="1807136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3</a:t>
            </a:fld>
            <a:endParaRPr lang="nl-NL"/>
          </a:p>
        </p:txBody>
      </p:sp>
    </p:spTree>
    <p:extLst>
      <p:ext uri="{BB962C8B-B14F-4D97-AF65-F5344CB8AC3E}">
        <p14:creationId xmlns:p14="http://schemas.microsoft.com/office/powerpoint/2010/main" val="847625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A33B8-304C-22C0-CB17-AF6A325289D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983D50E-B4A5-D324-35C7-2CC6924D6A8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701FD97-D528-4C5F-E8C5-F06210CC52F3}"/>
              </a:ext>
            </a:extLst>
          </p:cNvPr>
          <p:cNvSpPr>
            <a:spLocks noGrp="1"/>
          </p:cNvSpPr>
          <p:nvPr>
            <p:ph type="body" idx="1"/>
          </p:nvPr>
        </p:nvSpPr>
        <p:spPr/>
        <p:txBody>
          <a:bodyPr>
            <a:normAutofit/>
          </a:bodyPr>
          <a:lstStyle/>
          <a:p>
            <a:endParaRPr lang="nl-NL" dirty="0"/>
          </a:p>
        </p:txBody>
      </p:sp>
      <p:sp>
        <p:nvSpPr>
          <p:cNvPr id="4" name="Tijdelijke aanduiding voor dianummer 3">
            <a:extLst>
              <a:ext uri="{FF2B5EF4-FFF2-40B4-BE49-F238E27FC236}">
                <a16:creationId xmlns:a16="http://schemas.microsoft.com/office/drawing/2014/main" id="{03B89D1C-6AA5-4286-D369-D31270986A21}"/>
              </a:ext>
            </a:extLst>
          </p:cNvPr>
          <p:cNvSpPr>
            <a:spLocks noGrp="1"/>
          </p:cNvSpPr>
          <p:nvPr>
            <p:ph type="sldNum" sz="quarter" idx="10"/>
          </p:nvPr>
        </p:nvSpPr>
        <p:spPr/>
        <p:txBody>
          <a:bodyPr/>
          <a:lstStyle/>
          <a:p>
            <a:fld id="{A7787850-29C5-403F-8235-DBB6F545D15F}" type="slidenum">
              <a:rPr lang="nl-NL" smtClean="0"/>
              <a:pPr/>
              <a:t>6</a:t>
            </a:fld>
            <a:endParaRPr lang="nl-NL"/>
          </a:p>
        </p:txBody>
      </p:sp>
      <p:sp>
        <p:nvSpPr>
          <p:cNvPr id="5" name="Tijdelijke aanduiding voor datum 4">
            <a:extLst>
              <a:ext uri="{FF2B5EF4-FFF2-40B4-BE49-F238E27FC236}">
                <a16:creationId xmlns:a16="http://schemas.microsoft.com/office/drawing/2014/main" id="{4258B855-7C20-C8B8-4E6D-6D65B93B3B43}"/>
              </a:ext>
            </a:extLst>
          </p:cNvPr>
          <p:cNvSpPr>
            <a:spLocks noGrp="1"/>
          </p:cNvSpPr>
          <p:nvPr>
            <p:ph type="dt" idx="11"/>
          </p:nvPr>
        </p:nvSpPr>
        <p:spPr/>
        <p:txBody>
          <a:bodyPr/>
          <a:lstStyle/>
          <a:p>
            <a:endParaRPr lang="nl-NL"/>
          </a:p>
        </p:txBody>
      </p:sp>
    </p:spTree>
    <p:extLst>
      <p:ext uri="{BB962C8B-B14F-4D97-AF65-F5344CB8AC3E}">
        <p14:creationId xmlns:p14="http://schemas.microsoft.com/office/powerpoint/2010/main" val="1819123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7</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986491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8</a:t>
            </a:fld>
            <a:endParaRPr lang="nl-NL"/>
          </a:p>
        </p:txBody>
      </p:sp>
    </p:spTree>
    <p:extLst>
      <p:ext uri="{BB962C8B-B14F-4D97-AF65-F5344CB8AC3E}">
        <p14:creationId xmlns:p14="http://schemas.microsoft.com/office/powerpoint/2010/main" val="3238968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13</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474780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24</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100445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26</a:t>
            </a:fld>
            <a:endParaRPr lang="nl-NL"/>
          </a:p>
        </p:txBody>
      </p:sp>
    </p:spTree>
    <p:extLst>
      <p:ext uri="{BB962C8B-B14F-4D97-AF65-F5344CB8AC3E}">
        <p14:creationId xmlns:p14="http://schemas.microsoft.com/office/powerpoint/2010/main" val="1775365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5D26E-BC48-712B-8D18-3951E7AF601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B6F23EF-1D63-58E2-4E70-48079442F13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DDBF6B8-40F9-BA56-F7CB-38F66E20CE95}"/>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B195E9A9-DB8B-F18C-8D39-1D6DA4D41E5D}"/>
              </a:ext>
            </a:extLst>
          </p:cNvPr>
          <p:cNvSpPr>
            <a:spLocks noGrp="1"/>
          </p:cNvSpPr>
          <p:nvPr>
            <p:ph type="sldNum" sz="quarter" idx="5"/>
          </p:nvPr>
        </p:nvSpPr>
        <p:spPr/>
        <p:txBody>
          <a:bodyPr/>
          <a:lstStyle/>
          <a:p>
            <a:fld id="{1AA0B119-BECA-4257-A2C1-D3F8BA9696F2}" type="slidenum">
              <a:rPr lang="nl-NL" smtClean="0"/>
              <a:t>28</a:t>
            </a:fld>
            <a:endParaRPr lang="nl-NL"/>
          </a:p>
        </p:txBody>
      </p:sp>
    </p:spTree>
    <p:extLst>
      <p:ext uri="{BB962C8B-B14F-4D97-AF65-F5344CB8AC3E}">
        <p14:creationId xmlns:p14="http://schemas.microsoft.com/office/powerpoint/2010/main" val="3928118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19DDB3-B5F0-DD7A-DFAC-289AF1EC000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EBB8C20-CCB0-1A95-9C3A-F6051BFA009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22FFED3-3303-896C-7FF2-A506706808A9}"/>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63071F2E-064B-892C-5BB2-5D8C97A1342E}"/>
              </a:ext>
            </a:extLst>
          </p:cNvPr>
          <p:cNvSpPr>
            <a:spLocks noGrp="1"/>
          </p:cNvSpPr>
          <p:nvPr>
            <p:ph type="sldNum" sz="quarter" idx="5"/>
          </p:nvPr>
        </p:nvSpPr>
        <p:spPr/>
        <p:txBody>
          <a:bodyPr/>
          <a:lstStyle/>
          <a:p>
            <a:fld id="{1AA0B119-BECA-4257-A2C1-D3F8BA9696F2}" type="slidenum">
              <a:rPr lang="nl-NL" smtClean="0"/>
              <a:t>29</a:t>
            </a:fld>
            <a:endParaRPr lang="nl-NL"/>
          </a:p>
        </p:txBody>
      </p:sp>
    </p:spTree>
    <p:extLst>
      <p:ext uri="{BB962C8B-B14F-4D97-AF65-F5344CB8AC3E}">
        <p14:creationId xmlns:p14="http://schemas.microsoft.com/office/powerpoint/2010/main" val="1622393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440E7C-98D1-4C59-816B-CF7E22FC81C4}"/>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290A213-3C59-4B25-9DDE-6D1D666986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5F4077E-2176-4274-A75B-8F8182020897}"/>
              </a:ext>
            </a:extLst>
          </p:cNvPr>
          <p:cNvSpPr>
            <a:spLocks noGrp="1"/>
          </p:cNvSpPr>
          <p:nvPr>
            <p:ph type="dt" sz="half" idx="10"/>
          </p:nvPr>
        </p:nvSpPr>
        <p:spPr/>
        <p:txBody>
          <a:bodyPr/>
          <a:lstStyle/>
          <a:p>
            <a:fld id="{389458F3-31F4-4E66-BB6E-3EFD697454EF}" type="datetimeFigureOut">
              <a:rPr lang="nl-NL" smtClean="0"/>
              <a:t>22-1-2026</a:t>
            </a:fld>
            <a:endParaRPr lang="nl-NL"/>
          </a:p>
        </p:txBody>
      </p:sp>
      <p:sp>
        <p:nvSpPr>
          <p:cNvPr id="5" name="Tijdelijke aanduiding voor voettekst 4">
            <a:extLst>
              <a:ext uri="{FF2B5EF4-FFF2-40B4-BE49-F238E27FC236}">
                <a16:creationId xmlns:a16="http://schemas.microsoft.com/office/drawing/2014/main" id="{83D2B49C-815E-42B8-9735-606F090162B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CD74864-E678-4F6B-9618-6F834CEF69B8}"/>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675869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CE9D3E-EA15-407A-A957-BAA8D84F9361}"/>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E650D85C-D752-4952-AF48-CBD54B1C5B7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17FB879-CCA5-42F3-8A9E-0D6C583CB5C6}"/>
              </a:ext>
            </a:extLst>
          </p:cNvPr>
          <p:cNvSpPr>
            <a:spLocks noGrp="1"/>
          </p:cNvSpPr>
          <p:nvPr>
            <p:ph type="dt" sz="half" idx="10"/>
          </p:nvPr>
        </p:nvSpPr>
        <p:spPr/>
        <p:txBody>
          <a:bodyPr/>
          <a:lstStyle/>
          <a:p>
            <a:fld id="{389458F3-31F4-4E66-BB6E-3EFD697454EF}" type="datetimeFigureOut">
              <a:rPr lang="nl-NL" smtClean="0"/>
              <a:t>22-1-2026</a:t>
            </a:fld>
            <a:endParaRPr lang="nl-NL"/>
          </a:p>
        </p:txBody>
      </p:sp>
      <p:sp>
        <p:nvSpPr>
          <p:cNvPr id="5" name="Tijdelijke aanduiding voor voettekst 4">
            <a:extLst>
              <a:ext uri="{FF2B5EF4-FFF2-40B4-BE49-F238E27FC236}">
                <a16:creationId xmlns:a16="http://schemas.microsoft.com/office/drawing/2014/main" id="{4C13E99D-9949-48E8-A5EF-007CF31BC78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7770A53-4924-425A-82BF-928D1724666C}"/>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771442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E5C2351-C859-4F3A-9E5B-A2172F151513}"/>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48DEEF3E-6ADD-439E-94DF-48A1AD5243D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66B3390-D7C6-486B-B396-82B731149D94}"/>
              </a:ext>
            </a:extLst>
          </p:cNvPr>
          <p:cNvSpPr>
            <a:spLocks noGrp="1"/>
          </p:cNvSpPr>
          <p:nvPr>
            <p:ph type="dt" sz="half" idx="10"/>
          </p:nvPr>
        </p:nvSpPr>
        <p:spPr/>
        <p:txBody>
          <a:bodyPr/>
          <a:lstStyle/>
          <a:p>
            <a:fld id="{389458F3-31F4-4E66-BB6E-3EFD697454EF}" type="datetimeFigureOut">
              <a:rPr lang="nl-NL" smtClean="0"/>
              <a:t>22-1-2026</a:t>
            </a:fld>
            <a:endParaRPr lang="nl-NL"/>
          </a:p>
        </p:txBody>
      </p:sp>
      <p:sp>
        <p:nvSpPr>
          <p:cNvPr id="5" name="Tijdelijke aanduiding voor voettekst 4">
            <a:extLst>
              <a:ext uri="{FF2B5EF4-FFF2-40B4-BE49-F238E27FC236}">
                <a16:creationId xmlns:a16="http://schemas.microsoft.com/office/drawing/2014/main" id="{6381E73D-4EF5-4915-A33C-ABF4D81BFC2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ADA627A-6919-490E-9455-9AF021ED9BA7}"/>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2858719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13F47D-C2C3-4FE4-AE1F-A1F2FBC8D91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88076EF-A0A4-4B4D-9D5A-C67FD620353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F50FC0B-8FC5-4D25-9808-275631B467A6}"/>
              </a:ext>
            </a:extLst>
          </p:cNvPr>
          <p:cNvSpPr>
            <a:spLocks noGrp="1"/>
          </p:cNvSpPr>
          <p:nvPr>
            <p:ph type="dt" sz="half" idx="10"/>
          </p:nvPr>
        </p:nvSpPr>
        <p:spPr/>
        <p:txBody>
          <a:bodyPr/>
          <a:lstStyle/>
          <a:p>
            <a:fld id="{389458F3-31F4-4E66-BB6E-3EFD697454EF}" type="datetimeFigureOut">
              <a:rPr lang="nl-NL" smtClean="0"/>
              <a:t>22-1-2026</a:t>
            </a:fld>
            <a:endParaRPr lang="nl-NL"/>
          </a:p>
        </p:txBody>
      </p:sp>
      <p:sp>
        <p:nvSpPr>
          <p:cNvPr id="5" name="Tijdelijke aanduiding voor voettekst 4">
            <a:extLst>
              <a:ext uri="{FF2B5EF4-FFF2-40B4-BE49-F238E27FC236}">
                <a16:creationId xmlns:a16="http://schemas.microsoft.com/office/drawing/2014/main" id="{D2DDEE76-4898-4399-985D-CD625919C98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EF4D748-C4B0-4977-9440-4B7B63B98AD1}"/>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3960750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BB8F50-CCD8-4878-89D8-2BD486092C7A}"/>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25E92E0-82EE-47BE-9A87-B777DFD568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42E70E7-3943-467E-84CF-B2344294671E}"/>
              </a:ext>
            </a:extLst>
          </p:cNvPr>
          <p:cNvSpPr>
            <a:spLocks noGrp="1"/>
          </p:cNvSpPr>
          <p:nvPr>
            <p:ph type="dt" sz="half" idx="10"/>
          </p:nvPr>
        </p:nvSpPr>
        <p:spPr/>
        <p:txBody>
          <a:bodyPr/>
          <a:lstStyle/>
          <a:p>
            <a:fld id="{389458F3-31F4-4E66-BB6E-3EFD697454EF}" type="datetimeFigureOut">
              <a:rPr lang="nl-NL" smtClean="0"/>
              <a:t>22-1-2026</a:t>
            </a:fld>
            <a:endParaRPr lang="nl-NL"/>
          </a:p>
        </p:txBody>
      </p:sp>
      <p:sp>
        <p:nvSpPr>
          <p:cNvPr id="5" name="Tijdelijke aanduiding voor voettekst 4">
            <a:extLst>
              <a:ext uri="{FF2B5EF4-FFF2-40B4-BE49-F238E27FC236}">
                <a16:creationId xmlns:a16="http://schemas.microsoft.com/office/drawing/2014/main" id="{016F837A-0EE0-45C7-A610-893FEBA1FA3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A424134-3FBB-4097-A530-BE9B4B7EBF5D}"/>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399593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7F8C33-F7EF-418C-A2C1-02FCD9D587A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9F33100-5673-4F57-B078-9BD2E206D08E}"/>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8FCC526-C6DC-44C4-88D0-FE88A2BD3F7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0E9D2CE5-F506-4EB9-ACA2-CC8061C52835}"/>
              </a:ext>
            </a:extLst>
          </p:cNvPr>
          <p:cNvSpPr>
            <a:spLocks noGrp="1"/>
          </p:cNvSpPr>
          <p:nvPr>
            <p:ph type="dt" sz="half" idx="10"/>
          </p:nvPr>
        </p:nvSpPr>
        <p:spPr/>
        <p:txBody>
          <a:bodyPr/>
          <a:lstStyle/>
          <a:p>
            <a:fld id="{389458F3-31F4-4E66-BB6E-3EFD697454EF}" type="datetimeFigureOut">
              <a:rPr lang="nl-NL" smtClean="0"/>
              <a:t>22-1-2026</a:t>
            </a:fld>
            <a:endParaRPr lang="nl-NL"/>
          </a:p>
        </p:txBody>
      </p:sp>
      <p:sp>
        <p:nvSpPr>
          <p:cNvPr id="6" name="Tijdelijke aanduiding voor voettekst 5">
            <a:extLst>
              <a:ext uri="{FF2B5EF4-FFF2-40B4-BE49-F238E27FC236}">
                <a16:creationId xmlns:a16="http://schemas.microsoft.com/office/drawing/2014/main" id="{86466735-6BD1-496E-924B-45EB966B85B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141CC78-6878-42E2-877F-10877AED74BC}"/>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4161873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43936F-DCCF-483E-B051-D767A990F4F8}"/>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41223C9D-6372-4869-8FAD-5475733C9F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2A79483D-0608-42A5-8504-460D9E183E3B}"/>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DCE0D667-6E16-4D45-AEA2-CD27CC9E39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AD45C15E-7EFA-47D6-8D13-0602C74C8D4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D974E4D-9CE1-4FAB-92FF-6E1079035CF9}"/>
              </a:ext>
            </a:extLst>
          </p:cNvPr>
          <p:cNvSpPr>
            <a:spLocks noGrp="1"/>
          </p:cNvSpPr>
          <p:nvPr>
            <p:ph type="dt" sz="half" idx="10"/>
          </p:nvPr>
        </p:nvSpPr>
        <p:spPr/>
        <p:txBody>
          <a:bodyPr/>
          <a:lstStyle/>
          <a:p>
            <a:fld id="{389458F3-31F4-4E66-BB6E-3EFD697454EF}" type="datetimeFigureOut">
              <a:rPr lang="nl-NL" smtClean="0"/>
              <a:t>22-1-2026</a:t>
            </a:fld>
            <a:endParaRPr lang="nl-NL"/>
          </a:p>
        </p:txBody>
      </p:sp>
      <p:sp>
        <p:nvSpPr>
          <p:cNvPr id="8" name="Tijdelijke aanduiding voor voettekst 7">
            <a:extLst>
              <a:ext uri="{FF2B5EF4-FFF2-40B4-BE49-F238E27FC236}">
                <a16:creationId xmlns:a16="http://schemas.microsoft.com/office/drawing/2014/main" id="{BCF21B27-3A9F-4565-97A0-596C38B1D816}"/>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C42EF460-3F4A-49BF-86F5-86A438370FFA}"/>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924545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7EE3FB-2E30-495B-AD58-F603B385037C}"/>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D83FB65-9FFE-4BD4-953B-202620305BD3}"/>
              </a:ext>
            </a:extLst>
          </p:cNvPr>
          <p:cNvSpPr>
            <a:spLocks noGrp="1"/>
          </p:cNvSpPr>
          <p:nvPr>
            <p:ph type="dt" sz="half" idx="10"/>
          </p:nvPr>
        </p:nvSpPr>
        <p:spPr/>
        <p:txBody>
          <a:bodyPr/>
          <a:lstStyle/>
          <a:p>
            <a:fld id="{389458F3-31F4-4E66-BB6E-3EFD697454EF}" type="datetimeFigureOut">
              <a:rPr lang="nl-NL" smtClean="0"/>
              <a:t>22-1-2026</a:t>
            </a:fld>
            <a:endParaRPr lang="nl-NL"/>
          </a:p>
        </p:txBody>
      </p:sp>
      <p:sp>
        <p:nvSpPr>
          <p:cNvPr id="4" name="Tijdelijke aanduiding voor voettekst 3">
            <a:extLst>
              <a:ext uri="{FF2B5EF4-FFF2-40B4-BE49-F238E27FC236}">
                <a16:creationId xmlns:a16="http://schemas.microsoft.com/office/drawing/2014/main" id="{D64D9495-CF6C-43C3-8C26-809A112B16E1}"/>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3ED7DB2F-D15C-49F1-8308-1D991BA65CDD}"/>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400478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892A5A2-A26D-4B72-B455-61EF495FE5E9}"/>
              </a:ext>
            </a:extLst>
          </p:cNvPr>
          <p:cNvSpPr>
            <a:spLocks noGrp="1"/>
          </p:cNvSpPr>
          <p:nvPr>
            <p:ph type="dt" sz="half" idx="10"/>
          </p:nvPr>
        </p:nvSpPr>
        <p:spPr/>
        <p:txBody>
          <a:bodyPr/>
          <a:lstStyle/>
          <a:p>
            <a:fld id="{389458F3-31F4-4E66-BB6E-3EFD697454EF}" type="datetimeFigureOut">
              <a:rPr lang="nl-NL" smtClean="0"/>
              <a:t>22-1-2026</a:t>
            </a:fld>
            <a:endParaRPr lang="nl-NL"/>
          </a:p>
        </p:txBody>
      </p:sp>
      <p:sp>
        <p:nvSpPr>
          <p:cNvPr id="3" name="Tijdelijke aanduiding voor voettekst 2">
            <a:extLst>
              <a:ext uri="{FF2B5EF4-FFF2-40B4-BE49-F238E27FC236}">
                <a16:creationId xmlns:a16="http://schemas.microsoft.com/office/drawing/2014/main" id="{26DBBD85-0CC2-4A97-B27D-B46E0A660A24}"/>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1B613734-AF3F-4733-99FE-8CBD173D1261}"/>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2562446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8AFCAE-F689-4D5C-8FBB-FD4E3646D36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E50C422-78D9-4348-B783-BFD0A8A7B1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B11FF24A-2999-4F39-A31E-05240E8138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7FDFB67-6150-42C5-9C17-C298CCB2EF6B}"/>
              </a:ext>
            </a:extLst>
          </p:cNvPr>
          <p:cNvSpPr>
            <a:spLocks noGrp="1"/>
          </p:cNvSpPr>
          <p:nvPr>
            <p:ph type="dt" sz="half" idx="10"/>
          </p:nvPr>
        </p:nvSpPr>
        <p:spPr/>
        <p:txBody>
          <a:bodyPr/>
          <a:lstStyle/>
          <a:p>
            <a:fld id="{389458F3-31F4-4E66-BB6E-3EFD697454EF}" type="datetimeFigureOut">
              <a:rPr lang="nl-NL" smtClean="0"/>
              <a:t>22-1-2026</a:t>
            </a:fld>
            <a:endParaRPr lang="nl-NL"/>
          </a:p>
        </p:txBody>
      </p:sp>
      <p:sp>
        <p:nvSpPr>
          <p:cNvPr id="6" name="Tijdelijke aanduiding voor voettekst 5">
            <a:extLst>
              <a:ext uri="{FF2B5EF4-FFF2-40B4-BE49-F238E27FC236}">
                <a16:creationId xmlns:a16="http://schemas.microsoft.com/office/drawing/2014/main" id="{71C71570-19A3-432D-80EE-D8479CC3717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23E6D7C-1608-4E47-8638-5886614CC8DB}"/>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217701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76DF05-425E-4FC0-B989-0353A18810C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49640D7-CCEE-40C1-98BF-015A0D1B25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50929EE-799E-4EFC-8100-0AD26A59FF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582A421-10C6-4478-9011-A1AE1323D162}"/>
              </a:ext>
            </a:extLst>
          </p:cNvPr>
          <p:cNvSpPr>
            <a:spLocks noGrp="1"/>
          </p:cNvSpPr>
          <p:nvPr>
            <p:ph type="dt" sz="half" idx="10"/>
          </p:nvPr>
        </p:nvSpPr>
        <p:spPr/>
        <p:txBody>
          <a:bodyPr/>
          <a:lstStyle/>
          <a:p>
            <a:fld id="{389458F3-31F4-4E66-BB6E-3EFD697454EF}" type="datetimeFigureOut">
              <a:rPr lang="nl-NL" smtClean="0"/>
              <a:t>22-1-2026</a:t>
            </a:fld>
            <a:endParaRPr lang="nl-NL"/>
          </a:p>
        </p:txBody>
      </p:sp>
      <p:sp>
        <p:nvSpPr>
          <p:cNvPr id="6" name="Tijdelijke aanduiding voor voettekst 5">
            <a:extLst>
              <a:ext uri="{FF2B5EF4-FFF2-40B4-BE49-F238E27FC236}">
                <a16:creationId xmlns:a16="http://schemas.microsoft.com/office/drawing/2014/main" id="{88E9F4B5-2C47-41A8-B380-A144B01F92A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45347D4-6340-41C2-AD0E-1D69689E841A}"/>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635391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A3C1EBE-A967-4BBF-9A2D-DD4A0106FD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149B5A6-07DB-4E05-AA9F-BA29F0F542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96C1A33-2828-4786-A7E9-9059250A83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458F3-31F4-4E66-BB6E-3EFD697454EF}" type="datetimeFigureOut">
              <a:rPr lang="nl-NL" smtClean="0"/>
              <a:t>22-1-2026</a:t>
            </a:fld>
            <a:endParaRPr lang="nl-NL"/>
          </a:p>
        </p:txBody>
      </p:sp>
      <p:sp>
        <p:nvSpPr>
          <p:cNvPr id="5" name="Tijdelijke aanduiding voor voettekst 4">
            <a:extLst>
              <a:ext uri="{FF2B5EF4-FFF2-40B4-BE49-F238E27FC236}">
                <a16:creationId xmlns:a16="http://schemas.microsoft.com/office/drawing/2014/main" id="{9713107F-F0AD-4927-82D4-5EB0CEF9B9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4D8AF62-4E0D-4261-99C7-46D00E49C9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501EAB-9181-4798-9E25-70618621D34D}" type="slidenum">
              <a:rPr lang="nl-NL" smtClean="0"/>
              <a:t>‹nr.›</a:t>
            </a:fld>
            <a:endParaRPr lang="nl-NL"/>
          </a:p>
        </p:txBody>
      </p:sp>
    </p:spTree>
    <p:extLst>
      <p:ext uri="{BB962C8B-B14F-4D97-AF65-F5344CB8AC3E}">
        <p14:creationId xmlns:p14="http://schemas.microsoft.com/office/powerpoint/2010/main" val="3106780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microsoft.com/office/2007/relationships/hdphoto" Target="../media/hdphoto1.wdp"/><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microsoft.com/office/2007/relationships/hdphoto" Target="../media/hdphoto1.wdp"/><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18" Type="http://schemas.openxmlformats.org/officeDocument/2006/relationships/diagramColors" Target="../diagrams/colors3.xml"/><Relationship Id="rId3" Type="http://schemas.openxmlformats.org/officeDocument/2006/relationships/image" Target="../media/image2.png"/><Relationship Id="rId7" Type="http://schemas.openxmlformats.org/officeDocument/2006/relationships/diagramQuickStyle" Target="../diagrams/quickStyle1.xml"/><Relationship Id="rId12" Type="http://schemas.openxmlformats.org/officeDocument/2006/relationships/diagramQuickStyle" Target="../diagrams/quickStyle2.xml"/><Relationship Id="rId17" Type="http://schemas.openxmlformats.org/officeDocument/2006/relationships/diagramQuickStyle" Target="../diagrams/quickStyle3.xml"/><Relationship Id="rId2" Type="http://schemas.openxmlformats.org/officeDocument/2006/relationships/notesSlide" Target="../notesSlides/notesSlide6.xml"/><Relationship Id="rId16" Type="http://schemas.openxmlformats.org/officeDocument/2006/relationships/diagramLayout" Target="../diagrams/layout3.xml"/><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5" Type="http://schemas.openxmlformats.org/officeDocument/2006/relationships/diagramData" Target="../diagrams/data3.xml"/><Relationship Id="rId10" Type="http://schemas.openxmlformats.org/officeDocument/2006/relationships/diagramData" Target="../diagrams/data2.xml"/><Relationship Id="rId19" Type="http://schemas.microsoft.com/office/2007/relationships/diagramDrawing" Target="../diagrams/drawing3.xml"/><Relationship Id="rId4" Type="http://schemas.microsoft.com/office/2007/relationships/hdphoto" Target="../media/hdphoto1.wdp"/><Relationship Id="rId9" Type="http://schemas.microsoft.com/office/2007/relationships/diagramDrawing" Target="../diagrams/drawing1.xml"/><Relationship Id="rId14" Type="http://schemas.microsoft.com/office/2007/relationships/diagramDrawing" Target="../diagrams/drawing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EF71974D-DB45-400C-8DFF-73F084A68820}"/>
              </a:ext>
            </a:extLst>
          </p:cNvPr>
          <p:cNvPicPr>
            <a:picLocks noChangeAspect="1"/>
          </p:cNvPicPr>
          <p:nvPr/>
        </p:nvPicPr>
        <p:blipFill rotWithShape="1">
          <a:blip r:embed="rId2"/>
          <a:srcRect t="10566"/>
          <a:stretch/>
        </p:blipFill>
        <p:spPr>
          <a:xfrm>
            <a:off x="0" y="0"/>
            <a:ext cx="12192000" cy="2804138"/>
          </a:xfrm>
          <a:prstGeom prst="rect">
            <a:avLst/>
          </a:prstGeom>
        </p:spPr>
      </p:pic>
      <p:pic>
        <p:nvPicPr>
          <p:cNvPr id="3" name="Afbeelding 2">
            <a:extLst>
              <a:ext uri="{FF2B5EF4-FFF2-40B4-BE49-F238E27FC236}">
                <a16:creationId xmlns:a16="http://schemas.microsoft.com/office/drawing/2014/main" id="{19530C56-6C76-427B-B2A6-8FD079B66A4D}"/>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grpSp>
        <p:nvGrpSpPr>
          <p:cNvPr id="4" name="Groep 3">
            <a:extLst>
              <a:ext uri="{FF2B5EF4-FFF2-40B4-BE49-F238E27FC236}">
                <a16:creationId xmlns:a16="http://schemas.microsoft.com/office/drawing/2014/main" id="{53FA2413-B041-44F7-A5C6-2FE268A1E174}"/>
              </a:ext>
            </a:extLst>
          </p:cNvPr>
          <p:cNvGrpSpPr/>
          <p:nvPr/>
        </p:nvGrpSpPr>
        <p:grpSpPr>
          <a:xfrm>
            <a:off x="-117566" y="3676080"/>
            <a:ext cx="12356270" cy="708480"/>
            <a:chOff x="811130" y="0"/>
            <a:chExt cx="3982042" cy="708480"/>
          </a:xfr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grpSpPr>
        <p:sp>
          <p:nvSpPr>
            <p:cNvPr id="5" name="Rechthoek: afgeronde hoeken 4">
              <a:extLst>
                <a:ext uri="{FF2B5EF4-FFF2-40B4-BE49-F238E27FC236}">
                  <a16:creationId xmlns:a16="http://schemas.microsoft.com/office/drawing/2014/main" id="{7852FD71-60DE-4A64-9F33-D10FD3027E7E}"/>
                </a:ext>
              </a:extLst>
            </p:cNvPr>
            <p:cNvSpPr/>
            <p:nvPr/>
          </p:nvSpPr>
          <p:spPr>
            <a:xfrm>
              <a:off x="811130" y="0"/>
              <a:ext cx="3982042" cy="70848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6" name="Rechthoek: afgeronde hoeken 4">
              <a:extLst>
                <a:ext uri="{FF2B5EF4-FFF2-40B4-BE49-F238E27FC236}">
                  <a16:creationId xmlns:a16="http://schemas.microsoft.com/office/drawing/2014/main" id="{CA392353-666D-466D-91A1-ECDBDB7E73F1}"/>
                </a:ext>
              </a:extLst>
            </p:cNvPr>
            <p:cNvSpPr txBox="1"/>
            <p:nvPr/>
          </p:nvSpPr>
          <p:spPr>
            <a:xfrm>
              <a:off x="836469" y="69170"/>
              <a:ext cx="3922118" cy="63931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0512" tIns="0" rIns="150512" bIns="0" numCol="1" spcCol="1270" anchor="ctr" anchorCtr="0">
              <a:noAutofit/>
            </a:bodyPr>
            <a:lstStyle/>
            <a:p>
              <a:pPr marL="0" lvl="0" indent="0" algn="ctr" defTabSz="1066800">
                <a:lnSpc>
                  <a:spcPct val="90000"/>
                </a:lnSpc>
                <a:spcBef>
                  <a:spcPct val="0"/>
                </a:spcBef>
                <a:spcAft>
                  <a:spcPct val="35000"/>
                </a:spcAft>
                <a:buNone/>
              </a:pPr>
              <a:r>
                <a:rPr lang="nl-NL" sz="4400" b="1" kern="1200" dirty="0"/>
                <a:t>Studiemiddag thematisch werken </a:t>
              </a:r>
              <a:endParaRPr lang="nl-NL" sz="2400" b="1" kern="1200" dirty="0"/>
            </a:p>
          </p:txBody>
        </p:sp>
      </p:grpSp>
    </p:spTree>
    <p:extLst>
      <p:ext uri="{BB962C8B-B14F-4D97-AF65-F5344CB8AC3E}">
        <p14:creationId xmlns:p14="http://schemas.microsoft.com/office/powerpoint/2010/main" val="3725616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0E067DB2-18A5-C215-3731-25BC63726F8B}"/>
              </a:ext>
            </a:extLst>
          </p:cNvPr>
          <p:cNvPicPr>
            <a:picLocks noChangeAspect="1"/>
          </p:cNvPicPr>
          <p:nvPr/>
        </p:nvPicPr>
        <p:blipFill>
          <a:blip r:embed="rId2"/>
          <a:srcRect r="11743"/>
          <a:stretch>
            <a:fillRect/>
          </a:stretch>
        </p:blipFill>
        <p:spPr>
          <a:xfrm>
            <a:off x="119441" y="122650"/>
            <a:ext cx="4829077" cy="3856054"/>
          </a:xfrm>
          <a:prstGeom prst="rect">
            <a:avLst/>
          </a:prstGeom>
        </p:spPr>
      </p:pic>
      <p:pic>
        <p:nvPicPr>
          <p:cNvPr id="5" name="Afbeelding 4">
            <a:extLst>
              <a:ext uri="{FF2B5EF4-FFF2-40B4-BE49-F238E27FC236}">
                <a16:creationId xmlns:a16="http://schemas.microsoft.com/office/drawing/2014/main" id="{FDFCC358-F4CF-CE06-0882-DDAA4BD0DEBD}"/>
              </a:ext>
            </a:extLst>
          </p:cNvPr>
          <p:cNvPicPr>
            <a:picLocks noChangeAspect="1"/>
          </p:cNvPicPr>
          <p:nvPr/>
        </p:nvPicPr>
        <p:blipFill>
          <a:blip r:embed="rId3"/>
          <a:stretch>
            <a:fillRect/>
          </a:stretch>
        </p:blipFill>
        <p:spPr>
          <a:xfrm>
            <a:off x="8361430" y="431991"/>
            <a:ext cx="2947547" cy="1802815"/>
          </a:xfrm>
          <a:prstGeom prst="rect">
            <a:avLst/>
          </a:prstGeom>
        </p:spPr>
      </p:pic>
      <p:grpSp>
        <p:nvGrpSpPr>
          <p:cNvPr id="9" name="Groep 8">
            <a:extLst>
              <a:ext uri="{FF2B5EF4-FFF2-40B4-BE49-F238E27FC236}">
                <a16:creationId xmlns:a16="http://schemas.microsoft.com/office/drawing/2014/main" id="{D4619E66-DAFA-A088-FDCA-9DF6D8B595C6}"/>
              </a:ext>
            </a:extLst>
          </p:cNvPr>
          <p:cNvGrpSpPr/>
          <p:nvPr/>
        </p:nvGrpSpPr>
        <p:grpSpPr>
          <a:xfrm>
            <a:off x="4670430" y="4819462"/>
            <a:ext cx="7602252" cy="818291"/>
            <a:chOff x="0" y="4295816"/>
            <a:chExt cx="7602252" cy="818291"/>
          </a:xfrm>
        </p:grpSpPr>
        <p:sp>
          <p:nvSpPr>
            <p:cNvPr id="10" name="Rechthoek: afgeronde hoeken 9">
              <a:extLst>
                <a:ext uri="{FF2B5EF4-FFF2-40B4-BE49-F238E27FC236}">
                  <a16:creationId xmlns:a16="http://schemas.microsoft.com/office/drawing/2014/main" id="{80E16020-829E-703B-1896-E7F27EF9024F}"/>
                </a:ext>
              </a:extLst>
            </p:cNvPr>
            <p:cNvSpPr/>
            <p:nvPr/>
          </p:nvSpPr>
          <p:spPr>
            <a:xfrm>
              <a:off x="0" y="4295816"/>
              <a:ext cx="7568341" cy="818291"/>
            </a:xfrm>
            <a:prstGeom prst="roundRect">
              <a:avLst>
                <a:gd name="adj" fmla="val 10000"/>
              </a:avLst>
            </a:prstGeom>
            <a:solidFill>
              <a:srgbClr val="2AB8E9"/>
            </a:solidFill>
          </p:spPr>
          <p:style>
            <a:lnRef idx="2">
              <a:schemeClr val="lt1">
                <a:hueOff val="0"/>
                <a:satOff val="0"/>
                <a:lumOff val="0"/>
                <a:alphaOff val="0"/>
              </a:schemeClr>
            </a:lnRef>
            <a:fillRef idx="1">
              <a:scrgbClr r="0" g="0" b="0"/>
            </a:fillRef>
            <a:effectRef idx="0">
              <a:schemeClr val="accent2">
                <a:hueOff val="-1455363"/>
                <a:satOff val="-83928"/>
                <a:lumOff val="8628"/>
                <a:alphaOff val="0"/>
              </a:schemeClr>
            </a:effectRef>
            <a:fontRef idx="minor">
              <a:schemeClr val="lt1"/>
            </a:fontRef>
          </p:style>
          <p:txBody>
            <a:bodyPr/>
            <a:lstStyle/>
            <a:p>
              <a:endParaRPr lang="nl-NL"/>
            </a:p>
          </p:txBody>
        </p:sp>
        <p:sp>
          <p:nvSpPr>
            <p:cNvPr id="11" name="Rechthoek: afgeronde hoeken 4">
              <a:extLst>
                <a:ext uri="{FF2B5EF4-FFF2-40B4-BE49-F238E27FC236}">
                  <a16:creationId xmlns:a16="http://schemas.microsoft.com/office/drawing/2014/main" id="{AD6409B5-12A5-E5C3-EDBE-5B7BD6D5C6E6}"/>
                </a:ext>
              </a:extLst>
            </p:cNvPr>
            <p:cNvSpPr txBox="1"/>
            <p:nvPr/>
          </p:nvSpPr>
          <p:spPr>
            <a:xfrm>
              <a:off x="81845" y="4343750"/>
              <a:ext cx="7520407" cy="7703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6 uitstroomniveaus</a:t>
              </a:r>
            </a:p>
          </p:txBody>
        </p:sp>
      </p:grpSp>
      <p:grpSp>
        <p:nvGrpSpPr>
          <p:cNvPr id="12" name="Groep 11">
            <a:extLst>
              <a:ext uri="{FF2B5EF4-FFF2-40B4-BE49-F238E27FC236}">
                <a16:creationId xmlns:a16="http://schemas.microsoft.com/office/drawing/2014/main" id="{51362E9D-C5A5-E1B4-2D97-FD6A4C05FEC9}"/>
              </a:ext>
            </a:extLst>
          </p:cNvPr>
          <p:cNvGrpSpPr/>
          <p:nvPr/>
        </p:nvGrpSpPr>
        <p:grpSpPr>
          <a:xfrm>
            <a:off x="8361429" y="2578851"/>
            <a:ext cx="2412448" cy="2412448"/>
            <a:chOff x="1808534" y="2077651"/>
            <a:chExt cx="2412448" cy="2412448"/>
          </a:xfrm>
        </p:grpSpPr>
        <p:sp>
          <p:nvSpPr>
            <p:cNvPr id="13" name="Ovaal 12">
              <a:extLst>
                <a:ext uri="{FF2B5EF4-FFF2-40B4-BE49-F238E27FC236}">
                  <a16:creationId xmlns:a16="http://schemas.microsoft.com/office/drawing/2014/main" id="{D57A090B-F7D0-B6AF-1201-E4359EAA374E}"/>
                </a:ext>
              </a:extLst>
            </p:cNvPr>
            <p:cNvSpPr/>
            <p:nvPr/>
          </p:nvSpPr>
          <p:spPr>
            <a:xfrm>
              <a:off x="1808534" y="2077651"/>
              <a:ext cx="2412448" cy="241244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nl-NL"/>
            </a:p>
          </p:txBody>
        </p:sp>
        <p:sp>
          <p:nvSpPr>
            <p:cNvPr id="14" name="Ovaal 4">
              <a:extLst>
                <a:ext uri="{FF2B5EF4-FFF2-40B4-BE49-F238E27FC236}">
                  <a16:creationId xmlns:a16="http://schemas.microsoft.com/office/drawing/2014/main" id="{176DB065-CD81-374A-2565-5219B84833E2}"/>
                </a:ext>
              </a:extLst>
            </p:cNvPr>
            <p:cNvSpPr txBox="1"/>
            <p:nvPr/>
          </p:nvSpPr>
          <p:spPr>
            <a:xfrm>
              <a:off x="2161829" y="2430946"/>
              <a:ext cx="1705858" cy="17058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nl-NL" sz="1900" kern="1200" dirty="0"/>
                <a:t>Doorstroomtoets met 6 aanbieders</a:t>
              </a:r>
            </a:p>
          </p:txBody>
        </p:sp>
      </p:grpSp>
      <p:pic>
        <p:nvPicPr>
          <p:cNvPr id="15" name="Afbeelding 14">
            <a:extLst>
              <a:ext uri="{FF2B5EF4-FFF2-40B4-BE49-F238E27FC236}">
                <a16:creationId xmlns:a16="http://schemas.microsoft.com/office/drawing/2014/main" id="{5E1ACAA5-4B62-E7B4-C4A9-697F20D6C15D}"/>
              </a:ext>
            </a:extLst>
          </p:cNvPr>
          <p:cNvPicPr>
            <a:picLocks noChangeAspect="1"/>
          </p:cNvPicPr>
          <p:nvPr/>
        </p:nvPicPr>
        <p:blipFill>
          <a:blip r:embed="rId4"/>
          <a:stretch>
            <a:fillRect/>
          </a:stretch>
        </p:blipFill>
        <p:spPr>
          <a:xfrm>
            <a:off x="4676168" y="5456138"/>
            <a:ext cx="7556863" cy="645975"/>
          </a:xfrm>
          <a:prstGeom prst="rect">
            <a:avLst/>
          </a:prstGeom>
        </p:spPr>
      </p:pic>
      <p:sp>
        <p:nvSpPr>
          <p:cNvPr id="16" name="Pijl: links 15">
            <a:extLst>
              <a:ext uri="{FF2B5EF4-FFF2-40B4-BE49-F238E27FC236}">
                <a16:creationId xmlns:a16="http://schemas.microsoft.com/office/drawing/2014/main" id="{3B048104-68A1-746C-0C00-B088E2064871}"/>
              </a:ext>
            </a:extLst>
          </p:cNvPr>
          <p:cNvSpPr/>
          <p:nvPr/>
        </p:nvSpPr>
        <p:spPr>
          <a:xfrm rot="16423954">
            <a:off x="9069503" y="2294002"/>
            <a:ext cx="1117046" cy="687547"/>
          </a:xfrm>
          <a:prstGeom prst="leftArrow">
            <a:avLst>
              <a:gd name="adj1" fmla="val 60000"/>
              <a:gd name="adj2" fmla="val 50000"/>
            </a:avLst>
          </a:prstGeom>
        </p:spPr>
        <p:style>
          <a:lnRef idx="0">
            <a:schemeClr val="lt1">
              <a:hueOff val="0"/>
              <a:satOff val="0"/>
              <a:lumOff val="0"/>
              <a:alphaOff val="0"/>
            </a:schemeClr>
          </a:lnRef>
          <a:fillRef idx="1">
            <a:schemeClr val="accent2">
              <a:hueOff val="-485121"/>
              <a:satOff val="-27976"/>
              <a:lumOff val="2876"/>
              <a:alphaOff val="0"/>
            </a:schemeClr>
          </a:fillRef>
          <a:effectRef idx="0">
            <a:schemeClr val="accent2">
              <a:hueOff val="-485121"/>
              <a:satOff val="-27976"/>
              <a:lumOff val="2876"/>
              <a:alphaOff val="0"/>
            </a:schemeClr>
          </a:effectRef>
          <a:fontRef idx="minor">
            <a:schemeClr val="lt1">
              <a:hueOff val="0"/>
              <a:satOff val="0"/>
              <a:lumOff val="0"/>
              <a:alphaOff val="0"/>
            </a:schemeClr>
          </a:fontRef>
        </p:style>
        <p:txBody>
          <a:bodyPr/>
          <a:lstStyle/>
          <a:p>
            <a:endParaRPr lang="nl-NL"/>
          </a:p>
        </p:txBody>
      </p:sp>
      <p:sp>
        <p:nvSpPr>
          <p:cNvPr id="17" name="Pijl: links 16">
            <a:extLst>
              <a:ext uri="{FF2B5EF4-FFF2-40B4-BE49-F238E27FC236}">
                <a16:creationId xmlns:a16="http://schemas.microsoft.com/office/drawing/2014/main" id="{D59378C2-94D0-45B3-737F-FEEC2337E1F6}"/>
              </a:ext>
            </a:extLst>
          </p:cNvPr>
          <p:cNvSpPr/>
          <p:nvPr/>
        </p:nvSpPr>
        <p:spPr>
          <a:xfrm rot="12795482">
            <a:off x="4867804" y="1607733"/>
            <a:ext cx="2856990" cy="687547"/>
          </a:xfrm>
          <a:prstGeom prst="leftArrow">
            <a:avLst>
              <a:gd name="adj1" fmla="val 60000"/>
              <a:gd name="adj2" fmla="val 50000"/>
            </a:avLst>
          </a:pr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hueOff val="0"/>
              <a:satOff val="0"/>
              <a:lumOff val="0"/>
              <a:alphaOff val="0"/>
            </a:schemeClr>
          </a:fontRef>
        </p:style>
        <p:txBody>
          <a:bodyPr/>
          <a:lstStyle/>
          <a:p>
            <a:endParaRPr lang="nl-NL"/>
          </a:p>
        </p:txBody>
      </p:sp>
      <p:sp>
        <p:nvSpPr>
          <p:cNvPr id="18" name="Vermenigvuldigingsteken 17">
            <a:extLst>
              <a:ext uri="{FF2B5EF4-FFF2-40B4-BE49-F238E27FC236}">
                <a16:creationId xmlns:a16="http://schemas.microsoft.com/office/drawing/2014/main" id="{9C2FF546-8591-DE33-8A3C-0872D45CF4AB}"/>
              </a:ext>
            </a:extLst>
          </p:cNvPr>
          <p:cNvSpPr/>
          <p:nvPr/>
        </p:nvSpPr>
        <p:spPr>
          <a:xfrm>
            <a:off x="5666327" y="941294"/>
            <a:ext cx="1055594" cy="1929653"/>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182544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58F802B6-ACFC-246C-9E25-0E5EF684166B}"/>
              </a:ext>
            </a:extLst>
          </p:cNvPr>
          <p:cNvPicPr>
            <a:picLocks noChangeAspect="1"/>
          </p:cNvPicPr>
          <p:nvPr/>
        </p:nvPicPr>
        <p:blipFill>
          <a:blip r:embed="rId2"/>
          <a:stretch>
            <a:fillRect/>
          </a:stretch>
        </p:blipFill>
        <p:spPr>
          <a:xfrm>
            <a:off x="6256925" y="113716"/>
            <a:ext cx="4976291" cy="5845047"/>
          </a:xfrm>
          <a:prstGeom prst="rect">
            <a:avLst/>
          </a:prstGeom>
        </p:spPr>
      </p:pic>
      <p:pic>
        <p:nvPicPr>
          <p:cNvPr id="7" name="Afbeelding 6">
            <a:extLst>
              <a:ext uri="{FF2B5EF4-FFF2-40B4-BE49-F238E27FC236}">
                <a16:creationId xmlns:a16="http://schemas.microsoft.com/office/drawing/2014/main" id="{A28E1DAD-8A77-0168-92D0-B2C2551DE4B9}"/>
              </a:ext>
            </a:extLst>
          </p:cNvPr>
          <p:cNvPicPr>
            <a:picLocks noChangeAspect="1"/>
          </p:cNvPicPr>
          <p:nvPr/>
        </p:nvPicPr>
        <p:blipFill>
          <a:blip r:embed="rId3"/>
          <a:stretch>
            <a:fillRect/>
          </a:stretch>
        </p:blipFill>
        <p:spPr>
          <a:xfrm>
            <a:off x="310180" y="113716"/>
            <a:ext cx="5143946" cy="6744284"/>
          </a:xfrm>
          <a:prstGeom prst="rect">
            <a:avLst/>
          </a:prstGeom>
        </p:spPr>
      </p:pic>
    </p:spTree>
    <p:extLst>
      <p:ext uri="{BB962C8B-B14F-4D97-AF65-F5344CB8AC3E}">
        <p14:creationId xmlns:p14="http://schemas.microsoft.com/office/powerpoint/2010/main" val="895628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B65E3AC8-507B-4BD6-9EE0-4546A46848F9}"/>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4" name="Titel 3"/>
          <p:cNvSpPr>
            <a:spLocks noGrp="1"/>
          </p:cNvSpPr>
          <p:nvPr>
            <p:ph type="title"/>
          </p:nvPr>
        </p:nvSpPr>
        <p:spPr>
          <a:xfrm>
            <a:off x="128977" y="298795"/>
            <a:ext cx="3804288" cy="1789131"/>
          </a:xfrm>
        </p:spPr>
        <p:txBody>
          <a:bodyPr>
            <a:noAutofit/>
          </a:bodyPr>
          <a:lstStyle/>
          <a:p>
            <a:r>
              <a:rPr lang="nl-NL" sz="3200" dirty="0">
                <a:solidFill>
                  <a:srgbClr val="66AB38"/>
                </a:solidFill>
                <a:latin typeface="Arial Rounded MT Bold" panose="020F0704030504030204" pitchFamily="34" charset="0"/>
              </a:rPr>
              <a:t>Referentieniveaus</a:t>
            </a:r>
            <a:br>
              <a:rPr lang="nl-NL" sz="3200" dirty="0">
                <a:solidFill>
                  <a:srgbClr val="66AB38"/>
                </a:solidFill>
                <a:latin typeface="Arial Rounded MT Bold" panose="020F0704030504030204" pitchFamily="34" charset="0"/>
              </a:rPr>
            </a:br>
            <a:r>
              <a:rPr lang="nl-NL" sz="3200" dirty="0">
                <a:solidFill>
                  <a:srgbClr val="66AB38"/>
                </a:solidFill>
                <a:latin typeface="Arial Rounded MT Bold" panose="020F0704030504030204" pitchFamily="34" charset="0"/>
              </a:rPr>
              <a:t>rekenen</a:t>
            </a:r>
            <a:br>
              <a:rPr lang="nl-NL" sz="3200" dirty="0">
                <a:solidFill>
                  <a:srgbClr val="00BFFE"/>
                </a:solidFill>
                <a:latin typeface="Arial Rounded MT Bold" panose="020F0704030504030204" pitchFamily="34" charset="0"/>
              </a:rPr>
            </a:br>
            <a:br>
              <a:rPr lang="nl-NL" sz="3200" dirty="0">
                <a:solidFill>
                  <a:srgbClr val="00BFFE"/>
                </a:solidFill>
                <a:latin typeface="Arial Rounded MT Bold" panose="020F0704030504030204" pitchFamily="34" charset="0"/>
              </a:rPr>
            </a:br>
            <a:endParaRPr lang="nl-NL" sz="3200" dirty="0">
              <a:solidFill>
                <a:srgbClr val="00BFFE"/>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60D5C7F3-B6DC-4C55-A959-7D5C007105DF}"/>
              </a:ext>
            </a:extLst>
          </p:cNvPr>
          <p:cNvPicPr>
            <a:picLocks noChangeAspect="1"/>
          </p:cNvPicPr>
          <p:nvPr/>
        </p:nvPicPr>
        <p:blipFill>
          <a:blip r:embed="rId4"/>
          <a:stretch>
            <a:fillRect/>
          </a:stretch>
        </p:blipFill>
        <p:spPr>
          <a:xfrm>
            <a:off x="4513007" y="0"/>
            <a:ext cx="7413006" cy="6687687"/>
          </a:xfrm>
          <a:prstGeom prst="rect">
            <a:avLst/>
          </a:prstGeom>
        </p:spPr>
      </p:pic>
    </p:spTree>
    <p:extLst>
      <p:ext uri="{BB962C8B-B14F-4D97-AF65-F5344CB8AC3E}">
        <p14:creationId xmlns:p14="http://schemas.microsoft.com/office/powerpoint/2010/main" val="1701882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10498105" y="227991"/>
            <a:ext cx="1219120" cy="828831"/>
          </a:xfrm>
          <a:prstGeom prst="rect">
            <a:avLst/>
          </a:prstGeom>
        </p:spPr>
      </p:pic>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9" name="Afbeelding 8">
            <a:extLst>
              <a:ext uri="{FF2B5EF4-FFF2-40B4-BE49-F238E27FC236}">
                <a16:creationId xmlns:a16="http://schemas.microsoft.com/office/drawing/2014/main" id="{B6296F1B-DCDE-4308-9748-DBF562714F08}"/>
              </a:ext>
            </a:extLst>
          </p:cNvPr>
          <p:cNvPicPr>
            <a:picLocks noChangeAspect="1"/>
          </p:cNvPicPr>
          <p:nvPr/>
        </p:nvPicPr>
        <p:blipFill>
          <a:blip r:embed="rId6"/>
          <a:stretch>
            <a:fillRect/>
          </a:stretch>
        </p:blipFill>
        <p:spPr>
          <a:xfrm>
            <a:off x="2168025" y="1473423"/>
            <a:ext cx="8252533" cy="3911153"/>
          </a:xfrm>
          <a:prstGeom prst="rect">
            <a:avLst/>
          </a:prstGeom>
        </p:spPr>
      </p:pic>
      <p:sp>
        <p:nvSpPr>
          <p:cNvPr id="3" name="Titel 3">
            <a:extLst>
              <a:ext uri="{FF2B5EF4-FFF2-40B4-BE49-F238E27FC236}">
                <a16:creationId xmlns:a16="http://schemas.microsoft.com/office/drawing/2014/main" id="{7EDBDED4-D50F-A102-E7EB-688F1D981FE3}"/>
              </a:ext>
            </a:extLst>
          </p:cNvPr>
          <p:cNvSpPr txBox="1">
            <a:spLocks/>
          </p:cNvSpPr>
          <p:nvPr/>
        </p:nvSpPr>
        <p:spPr>
          <a:xfrm>
            <a:off x="128977" y="298795"/>
            <a:ext cx="3804288" cy="178913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dirty="0">
                <a:solidFill>
                  <a:srgbClr val="66AB38"/>
                </a:solidFill>
                <a:latin typeface="Arial Rounded MT Bold" panose="020F0704030504030204" pitchFamily="34" charset="0"/>
              </a:rPr>
              <a:t>Referentieniveaus</a:t>
            </a:r>
            <a:br>
              <a:rPr lang="nl-NL" sz="3200" dirty="0">
                <a:solidFill>
                  <a:srgbClr val="66AB38"/>
                </a:solidFill>
                <a:latin typeface="Arial Rounded MT Bold" panose="020F0704030504030204" pitchFamily="34" charset="0"/>
              </a:rPr>
            </a:br>
            <a:r>
              <a:rPr lang="nl-NL" sz="3200" dirty="0">
                <a:solidFill>
                  <a:srgbClr val="66AB38"/>
                </a:solidFill>
                <a:latin typeface="Arial Rounded MT Bold" panose="020F0704030504030204" pitchFamily="34" charset="0"/>
              </a:rPr>
              <a:t>taal</a:t>
            </a:r>
            <a:br>
              <a:rPr lang="nl-NL" sz="3200" dirty="0">
                <a:solidFill>
                  <a:srgbClr val="00BFFE"/>
                </a:solidFill>
                <a:latin typeface="Arial Rounded MT Bold" panose="020F0704030504030204" pitchFamily="34" charset="0"/>
              </a:rPr>
            </a:br>
            <a:br>
              <a:rPr lang="nl-NL" sz="3200" dirty="0">
                <a:solidFill>
                  <a:srgbClr val="00BFFE"/>
                </a:solidFill>
                <a:latin typeface="Arial Rounded MT Bold" panose="020F0704030504030204" pitchFamily="34" charset="0"/>
              </a:rPr>
            </a:br>
            <a:endParaRPr lang="nl-NL" sz="3200" dirty="0">
              <a:solidFill>
                <a:srgbClr val="00BFFE"/>
              </a:solidFill>
              <a:latin typeface="Arial Rounded MT Bold" panose="020F0704030504030204" pitchFamily="34" charset="0"/>
            </a:endParaRPr>
          </a:p>
        </p:txBody>
      </p:sp>
    </p:spTree>
    <p:extLst>
      <p:ext uri="{BB962C8B-B14F-4D97-AF65-F5344CB8AC3E}">
        <p14:creationId xmlns:p14="http://schemas.microsoft.com/office/powerpoint/2010/main" val="2134307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D54DB-FF75-944B-7EFE-738F03F41B9F}"/>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EB330B15-F2E8-3ADB-67CB-DC7BD2C18250}"/>
              </a:ext>
            </a:extLst>
          </p:cNvPr>
          <p:cNvSpPr>
            <a:spLocks noGrp="1"/>
          </p:cNvSpPr>
          <p:nvPr>
            <p:ph type="title"/>
          </p:nvPr>
        </p:nvSpPr>
        <p:spPr>
          <a:xfrm>
            <a:off x="259975" y="431232"/>
            <a:ext cx="11001935" cy="1325563"/>
          </a:xfrm>
        </p:spPr>
        <p:txBody>
          <a:bodyPr/>
          <a:lstStyle/>
          <a:p>
            <a:r>
              <a:rPr lang="nl-NL" dirty="0">
                <a:solidFill>
                  <a:srgbClr val="87B632"/>
                </a:solidFill>
                <a:latin typeface="Arial Rounded MT Bold" panose="020F0704030504030204" pitchFamily="34" charset="0"/>
              </a:rPr>
              <a:t>Wat staat er in de kerndoelen voor WO?</a:t>
            </a:r>
          </a:p>
        </p:txBody>
      </p:sp>
      <p:sp>
        <p:nvSpPr>
          <p:cNvPr id="6" name="Tijdelijke aanduiding voor inhoud 5">
            <a:extLst>
              <a:ext uri="{FF2B5EF4-FFF2-40B4-BE49-F238E27FC236}">
                <a16:creationId xmlns:a16="http://schemas.microsoft.com/office/drawing/2014/main" id="{6CF2AAC4-1BC2-6CEA-6AEE-0E4605FE515B}"/>
              </a:ext>
            </a:extLst>
          </p:cNvPr>
          <p:cNvSpPr>
            <a:spLocks noGrp="1"/>
          </p:cNvSpPr>
          <p:nvPr>
            <p:ph idx="1"/>
          </p:nvPr>
        </p:nvSpPr>
        <p:spPr/>
        <p:txBody>
          <a:bodyPr/>
          <a:lstStyle/>
          <a:p>
            <a:pPr marL="514350" indent="-514350">
              <a:buFont typeface="+mj-lt"/>
              <a:buAutoNum type="arabicPeriod"/>
            </a:pPr>
            <a:r>
              <a:rPr lang="nl-NL" dirty="0">
                <a:solidFill>
                  <a:srgbClr val="0B5DA7"/>
                </a:solidFill>
              </a:rPr>
              <a:t>Mens en maatschappij</a:t>
            </a:r>
          </a:p>
          <a:p>
            <a:pPr marL="514350" indent="-514350">
              <a:buFont typeface="+mj-lt"/>
              <a:buAutoNum type="arabicPeriod"/>
            </a:pPr>
            <a:r>
              <a:rPr lang="nl-NL" dirty="0">
                <a:solidFill>
                  <a:srgbClr val="0B5DA7"/>
                </a:solidFill>
              </a:rPr>
              <a:t>Mens en natuur</a:t>
            </a:r>
          </a:p>
          <a:p>
            <a:pPr marL="514350" indent="-514350">
              <a:buFont typeface="+mj-lt"/>
              <a:buAutoNum type="arabicPeriod"/>
            </a:pPr>
            <a:r>
              <a:rPr lang="nl-NL" dirty="0">
                <a:solidFill>
                  <a:srgbClr val="0B5DA7"/>
                </a:solidFill>
              </a:rPr>
              <a:t>Kunst en cultuur</a:t>
            </a:r>
          </a:p>
          <a:p>
            <a:pPr marL="514350" indent="-514350">
              <a:buFont typeface="+mj-lt"/>
              <a:buAutoNum type="arabicPeriod"/>
            </a:pPr>
            <a:r>
              <a:rPr lang="nl-NL" dirty="0">
                <a:solidFill>
                  <a:srgbClr val="0B5DA7"/>
                </a:solidFill>
              </a:rPr>
              <a:t>Burgerschap</a:t>
            </a:r>
          </a:p>
          <a:p>
            <a:pPr marL="514350" indent="-514350">
              <a:buFont typeface="+mj-lt"/>
              <a:buAutoNum type="arabicPeriod"/>
            </a:pPr>
            <a:r>
              <a:rPr lang="nl-NL" dirty="0">
                <a:solidFill>
                  <a:srgbClr val="0B5DA7"/>
                </a:solidFill>
              </a:rPr>
              <a:t>Digitale geletterdheid</a:t>
            </a:r>
          </a:p>
          <a:p>
            <a:pPr marL="0" indent="0">
              <a:buNone/>
            </a:pPr>
            <a:endParaRPr lang="nl-NL" dirty="0">
              <a:solidFill>
                <a:srgbClr val="0B5DA7"/>
              </a:solidFill>
            </a:endParaRPr>
          </a:p>
        </p:txBody>
      </p:sp>
      <p:pic>
        <p:nvPicPr>
          <p:cNvPr id="7" name="Afbeelding 6">
            <a:extLst>
              <a:ext uri="{FF2B5EF4-FFF2-40B4-BE49-F238E27FC236}">
                <a16:creationId xmlns:a16="http://schemas.microsoft.com/office/drawing/2014/main" id="{84097F69-F27E-2F95-9E86-DF6C05BE9351}"/>
              </a:ext>
            </a:extLst>
          </p:cNvPr>
          <p:cNvPicPr>
            <a:picLocks noChangeAspect="1"/>
          </p:cNvPicPr>
          <p:nvPr/>
        </p:nvPicPr>
        <p:blipFill>
          <a:blip r:embed="rId2"/>
          <a:stretch>
            <a:fillRect/>
          </a:stretch>
        </p:blipFill>
        <p:spPr>
          <a:xfrm>
            <a:off x="10089185" y="0"/>
            <a:ext cx="2102815" cy="753495"/>
          </a:xfrm>
          <a:prstGeom prst="rect">
            <a:avLst/>
          </a:prstGeom>
        </p:spPr>
      </p:pic>
      <p:pic>
        <p:nvPicPr>
          <p:cNvPr id="9" name="Afbeelding 8">
            <a:extLst>
              <a:ext uri="{FF2B5EF4-FFF2-40B4-BE49-F238E27FC236}">
                <a16:creationId xmlns:a16="http://schemas.microsoft.com/office/drawing/2014/main" id="{A6ADECB2-AACF-884F-08F9-B74C04A76E3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581484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3A991-2972-327F-FB4F-3746EFC33E8B}"/>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96AC0487-B171-779E-A060-E1A7FF91D1E1}"/>
              </a:ext>
            </a:extLst>
          </p:cNvPr>
          <p:cNvSpPr>
            <a:spLocks noGrp="1"/>
          </p:cNvSpPr>
          <p:nvPr>
            <p:ph type="title"/>
          </p:nvPr>
        </p:nvSpPr>
        <p:spPr>
          <a:xfrm>
            <a:off x="999565" y="0"/>
            <a:ext cx="5650006" cy="713356"/>
          </a:xfrm>
        </p:spPr>
        <p:txBody>
          <a:bodyPr>
            <a:normAutofit fontScale="90000"/>
          </a:bodyPr>
          <a:lstStyle/>
          <a:p>
            <a:r>
              <a:rPr lang="nl-NL" dirty="0">
                <a:solidFill>
                  <a:srgbClr val="87B632"/>
                </a:solidFill>
                <a:latin typeface="Arial Rounded MT Bold" panose="020F0704030504030204" pitchFamily="34" charset="0"/>
              </a:rPr>
              <a:t>Mens en maatschappij</a:t>
            </a:r>
          </a:p>
        </p:txBody>
      </p:sp>
      <p:pic>
        <p:nvPicPr>
          <p:cNvPr id="3" name="Afbeelding 2">
            <a:extLst>
              <a:ext uri="{FF2B5EF4-FFF2-40B4-BE49-F238E27FC236}">
                <a16:creationId xmlns:a16="http://schemas.microsoft.com/office/drawing/2014/main" id="{005C248B-B39B-69A6-276D-8D16581A39F0}"/>
              </a:ext>
            </a:extLst>
          </p:cNvPr>
          <p:cNvPicPr>
            <a:picLocks noChangeAspect="1"/>
          </p:cNvPicPr>
          <p:nvPr/>
        </p:nvPicPr>
        <p:blipFill>
          <a:blip r:embed="rId2"/>
          <a:stretch>
            <a:fillRect/>
          </a:stretch>
        </p:blipFill>
        <p:spPr>
          <a:xfrm>
            <a:off x="282841" y="642831"/>
            <a:ext cx="4231423" cy="3155963"/>
          </a:xfrm>
          <a:prstGeom prst="rect">
            <a:avLst/>
          </a:prstGeom>
        </p:spPr>
      </p:pic>
      <p:pic>
        <p:nvPicPr>
          <p:cNvPr id="6" name="Afbeelding 5">
            <a:extLst>
              <a:ext uri="{FF2B5EF4-FFF2-40B4-BE49-F238E27FC236}">
                <a16:creationId xmlns:a16="http://schemas.microsoft.com/office/drawing/2014/main" id="{55271DC1-2026-6A73-412E-8BD6F1A8E118}"/>
              </a:ext>
            </a:extLst>
          </p:cNvPr>
          <p:cNvPicPr>
            <a:picLocks noChangeAspect="1"/>
          </p:cNvPicPr>
          <p:nvPr/>
        </p:nvPicPr>
        <p:blipFill>
          <a:blip r:embed="rId3"/>
          <a:stretch>
            <a:fillRect/>
          </a:stretch>
        </p:blipFill>
        <p:spPr>
          <a:xfrm>
            <a:off x="6832892" y="274046"/>
            <a:ext cx="5197290" cy="6309907"/>
          </a:xfrm>
          <a:prstGeom prst="rect">
            <a:avLst/>
          </a:prstGeom>
        </p:spPr>
      </p:pic>
      <p:pic>
        <p:nvPicPr>
          <p:cNvPr id="10" name="Afbeelding 9">
            <a:extLst>
              <a:ext uri="{FF2B5EF4-FFF2-40B4-BE49-F238E27FC236}">
                <a16:creationId xmlns:a16="http://schemas.microsoft.com/office/drawing/2014/main" id="{BF8F8C6E-6C6C-67FB-9D8C-3BE766A6F605}"/>
              </a:ext>
            </a:extLst>
          </p:cNvPr>
          <p:cNvPicPr>
            <a:picLocks noChangeAspect="1"/>
          </p:cNvPicPr>
          <p:nvPr/>
        </p:nvPicPr>
        <p:blipFill>
          <a:blip r:embed="rId4"/>
          <a:stretch>
            <a:fillRect/>
          </a:stretch>
        </p:blipFill>
        <p:spPr>
          <a:xfrm>
            <a:off x="282841" y="4441625"/>
            <a:ext cx="5273497" cy="2027096"/>
          </a:xfrm>
          <a:prstGeom prst="rect">
            <a:avLst/>
          </a:prstGeom>
        </p:spPr>
      </p:pic>
    </p:spTree>
    <p:extLst>
      <p:ext uri="{BB962C8B-B14F-4D97-AF65-F5344CB8AC3E}">
        <p14:creationId xmlns:p14="http://schemas.microsoft.com/office/powerpoint/2010/main" val="2649103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ADEDBB-08B9-5DE2-CC14-7DE9CC818A64}"/>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4FB35B42-8A51-031B-9CC0-40B089DB23F0}"/>
              </a:ext>
            </a:extLst>
          </p:cNvPr>
          <p:cNvSpPr>
            <a:spLocks noGrp="1"/>
          </p:cNvSpPr>
          <p:nvPr>
            <p:ph type="title"/>
          </p:nvPr>
        </p:nvSpPr>
        <p:spPr>
          <a:xfrm>
            <a:off x="999565" y="0"/>
            <a:ext cx="5650006" cy="713356"/>
          </a:xfrm>
        </p:spPr>
        <p:txBody>
          <a:bodyPr>
            <a:normAutofit fontScale="90000"/>
          </a:bodyPr>
          <a:lstStyle/>
          <a:p>
            <a:r>
              <a:rPr lang="nl-NL" dirty="0">
                <a:solidFill>
                  <a:srgbClr val="87B632"/>
                </a:solidFill>
                <a:latin typeface="Arial Rounded MT Bold" panose="020F0704030504030204" pitchFamily="34" charset="0"/>
              </a:rPr>
              <a:t>Mens en maatschappij</a:t>
            </a:r>
          </a:p>
        </p:txBody>
      </p:sp>
      <p:pic>
        <p:nvPicPr>
          <p:cNvPr id="10" name="Afbeelding 9">
            <a:extLst>
              <a:ext uri="{FF2B5EF4-FFF2-40B4-BE49-F238E27FC236}">
                <a16:creationId xmlns:a16="http://schemas.microsoft.com/office/drawing/2014/main" id="{09FE1D97-1C0A-D64A-D04D-72083323FFAE}"/>
              </a:ext>
            </a:extLst>
          </p:cNvPr>
          <p:cNvPicPr>
            <a:picLocks noChangeAspect="1"/>
          </p:cNvPicPr>
          <p:nvPr/>
        </p:nvPicPr>
        <p:blipFill>
          <a:blip r:embed="rId2"/>
          <a:stretch>
            <a:fillRect/>
          </a:stretch>
        </p:blipFill>
        <p:spPr>
          <a:xfrm>
            <a:off x="6096000" y="625950"/>
            <a:ext cx="5273497" cy="2027096"/>
          </a:xfrm>
          <a:prstGeom prst="rect">
            <a:avLst/>
          </a:prstGeom>
        </p:spPr>
      </p:pic>
      <p:pic>
        <p:nvPicPr>
          <p:cNvPr id="12" name="Afbeelding 11">
            <a:extLst>
              <a:ext uri="{FF2B5EF4-FFF2-40B4-BE49-F238E27FC236}">
                <a16:creationId xmlns:a16="http://schemas.microsoft.com/office/drawing/2014/main" id="{F07BB46A-F919-AA60-08FE-3B6BB68CD6F4}"/>
              </a:ext>
            </a:extLst>
          </p:cNvPr>
          <p:cNvPicPr>
            <a:picLocks noChangeAspect="1"/>
          </p:cNvPicPr>
          <p:nvPr/>
        </p:nvPicPr>
        <p:blipFill>
          <a:blip r:embed="rId3"/>
          <a:stretch>
            <a:fillRect/>
          </a:stretch>
        </p:blipFill>
        <p:spPr>
          <a:xfrm>
            <a:off x="534083" y="531158"/>
            <a:ext cx="5209370" cy="6858000"/>
          </a:xfrm>
          <a:prstGeom prst="rect">
            <a:avLst/>
          </a:prstGeom>
        </p:spPr>
      </p:pic>
    </p:spTree>
    <p:extLst>
      <p:ext uri="{BB962C8B-B14F-4D97-AF65-F5344CB8AC3E}">
        <p14:creationId xmlns:p14="http://schemas.microsoft.com/office/powerpoint/2010/main" val="222401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FBA2C-BE6B-F460-5BFE-6C869030BB93}"/>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E0FEB445-381C-212F-8635-C82BA26DF56F}"/>
              </a:ext>
            </a:extLst>
          </p:cNvPr>
          <p:cNvSpPr>
            <a:spLocks noGrp="1"/>
          </p:cNvSpPr>
          <p:nvPr>
            <p:ph type="title"/>
          </p:nvPr>
        </p:nvSpPr>
        <p:spPr>
          <a:xfrm>
            <a:off x="999565" y="0"/>
            <a:ext cx="5650006" cy="713356"/>
          </a:xfrm>
        </p:spPr>
        <p:txBody>
          <a:bodyPr>
            <a:normAutofit/>
          </a:bodyPr>
          <a:lstStyle/>
          <a:p>
            <a:r>
              <a:rPr lang="nl-NL" dirty="0">
                <a:solidFill>
                  <a:srgbClr val="87B632"/>
                </a:solidFill>
                <a:latin typeface="Arial Rounded MT Bold" panose="020F0704030504030204" pitchFamily="34" charset="0"/>
              </a:rPr>
              <a:t>Mens en natuur</a:t>
            </a:r>
          </a:p>
        </p:txBody>
      </p:sp>
      <p:pic>
        <p:nvPicPr>
          <p:cNvPr id="3" name="Afbeelding 2">
            <a:extLst>
              <a:ext uri="{FF2B5EF4-FFF2-40B4-BE49-F238E27FC236}">
                <a16:creationId xmlns:a16="http://schemas.microsoft.com/office/drawing/2014/main" id="{A1D3B732-43BF-DA3F-535E-DF2C28070F5F}"/>
              </a:ext>
            </a:extLst>
          </p:cNvPr>
          <p:cNvPicPr>
            <a:picLocks noChangeAspect="1"/>
          </p:cNvPicPr>
          <p:nvPr/>
        </p:nvPicPr>
        <p:blipFill>
          <a:blip r:embed="rId2"/>
          <a:stretch>
            <a:fillRect/>
          </a:stretch>
        </p:blipFill>
        <p:spPr>
          <a:xfrm>
            <a:off x="999565" y="665630"/>
            <a:ext cx="9383948" cy="6313563"/>
          </a:xfrm>
          <a:prstGeom prst="rect">
            <a:avLst/>
          </a:prstGeom>
        </p:spPr>
      </p:pic>
    </p:spTree>
    <p:extLst>
      <p:ext uri="{BB962C8B-B14F-4D97-AF65-F5344CB8AC3E}">
        <p14:creationId xmlns:p14="http://schemas.microsoft.com/office/powerpoint/2010/main" val="3463689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2D025-A24F-8E27-86D3-2DF608CB02A6}"/>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0762F890-7D3C-CAAE-11CE-5AFB8CD59C00}"/>
              </a:ext>
            </a:extLst>
          </p:cNvPr>
          <p:cNvSpPr>
            <a:spLocks noGrp="1"/>
          </p:cNvSpPr>
          <p:nvPr>
            <p:ph type="title"/>
          </p:nvPr>
        </p:nvSpPr>
        <p:spPr>
          <a:xfrm>
            <a:off x="999565" y="0"/>
            <a:ext cx="5650006" cy="713356"/>
          </a:xfrm>
        </p:spPr>
        <p:txBody>
          <a:bodyPr>
            <a:normAutofit/>
          </a:bodyPr>
          <a:lstStyle/>
          <a:p>
            <a:r>
              <a:rPr lang="nl-NL" dirty="0">
                <a:solidFill>
                  <a:srgbClr val="87B632"/>
                </a:solidFill>
                <a:latin typeface="Arial Rounded MT Bold" panose="020F0704030504030204" pitchFamily="34" charset="0"/>
              </a:rPr>
              <a:t>Mens en natuur</a:t>
            </a:r>
          </a:p>
        </p:txBody>
      </p:sp>
      <p:pic>
        <p:nvPicPr>
          <p:cNvPr id="6" name="Afbeelding 5">
            <a:extLst>
              <a:ext uri="{FF2B5EF4-FFF2-40B4-BE49-F238E27FC236}">
                <a16:creationId xmlns:a16="http://schemas.microsoft.com/office/drawing/2014/main" id="{A554AAB7-9FBF-B877-BFD2-3310C5A79784}"/>
              </a:ext>
            </a:extLst>
          </p:cNvPr>
          <p:cNvPicPr>
            <a:picLocks noChangeAspect="1"/>
          </p:cNvPicPr>
          <p:nvPr/>
        </p:nvPicPr>
        <p:blipFill>
          <a:blip r:embed="rId2"/>
          <a:stretch>
            <a:fillRect/>
          </a:stretch>
        </p:blipFill>
        <p:spPr>
          <a:xfrm>
            <a:off x="820024" y="713356"/>
            <a:ext cx="10874682" cy="6477561"/>
          </a:xfrm>
          <a:prstGeom prst="rect">
            <a:avLst/>
          </a:prstGeom>
        </p:spPr>
      </p:pic>
    </p:spTree>
    <p:extLst>
      <p:ext uri="{BB962C8B-B14F-4D97-AF65-F5344CB8AC3E}">
        <p14:creationId xmlns:p14="http://schemas.microsoft.com/office/powerpoint/2010/main" val="1167621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65176-1D9F-4A97-9F7A-3067B6D891C5}"/>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DD9D8595-D5F3-A20B-CA56-0A2D77E0C7BB}"/>
              </a:ext>
            </a:extLst>
          </p:cNvPr>
          <p:cNvSpPr>
            <a:spLocks noGrp="1"/>
          </p:cNvSpPr>
          <p:nvPr>
            <p:ph type="title"/>
          </p:nvPr>
        </p:nvSpPr>
        <p:spPr>
          <a:xfrm>
            <a:off x="999565" y="0"/>
            <a:ext cx="5650006" cy="713356"/>
          </a:xfrm>
        </p:spPr>
        <p:txBody>
          <a:bodyPr>
            <a:normAutofit/>
          </a:bodyPr>
          <a:lstStyle/>
          <a:p>
            <a:r>
              <a:rPr lang="nl-NL" dirty="0">
                <a:solidFill>
                  <a:srgbClr val="87B632"/>
                </a:solidFill>
                <a:latin typeface="Arial Rounded MT Bold" panose="020F0704030504030204" pitchFamily="34" charset="0"/>
              </a:rPr>
              <a:t>Kunst en cultuur</a:t>
            </a:r>
          </a:p>
        </p:txBody>
      </p:sp>
      <p:pic>
        <p:nvPicPr>
          <p:cNvPr id="3" name="Afbeelding 2">
            <a:extLst>
              <a:ext uri="{FF2B5EF4-FFF2-40B4-BE49-F238E27FC236}">
                <a16:creationId xmlns:a16="http://schemas.microsoft.com/office/drawing/2014/main" id="{5AB23504-1C64-1311-391A-7AB428797AB8}"/>
              </a:ext>
            </a:extLst>
          </p:cNvPr>
          <p:cNvPicPr>
            <a:picLocks noChangeAspect="1"/>
          </p:cNvPicPr>
          <p:nvPr/>
        </p:nvPicPr>
        <p:blipFill>
          <a:blip r:embed="rId2"/>
          <a:stretch>
            <a:fillRect/>
          </a:stretch>
        </p:blipFill>
        <p:spPr>
          <a:xfrm>
            <a:off x="999565" y="713356"/>
            <a:ext cx="9502108" cy="6343624"/>
          </a:xfrm>
          <a:prstGeom prst="rect">
            <a:avLst/>
          </a:prstGeom>
        </p:spPr>
      </p:pic>
    </p:spTree>
    <p:extLst>
      <p:ext uri="{BB962C8B-B14F-4D97-AF65-F5344CB8AC3E}">
        <p14:creationId xmlns:p14="http://schemas.microsoft.com/office/powerpoint/2010/main" val="555034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88741" y="127326"/>
            <a:ext cx="10515600" cy="1325563"/>
          </a:xfrm>
        </p:spPr>
        <p:txBody>
          <a:bodyPr/>
          <a:lstStyle/>
          <a:p>
            <a:r>
              <a:rPr lang="nl-NL" dirty="0">
                <a:solidFill>
                  <a:srgbClr val="0456A2"/>
                </a:solidFill>
                <a:latin typeface="Arial Rounded MT Bold" panose="020F0704030504030204" pitchFamily="34" charset="0"/>
              </a:rPr>
              <a:t>Even voorstellen</a:t>
            </a:r>
          </a:p>
        </p:txBody>
      </p:sp>
      <p:sp>
        <p:nvSpPr>
          <p:cNvPr id="7" name="Tijdelijke aanduiding voor inhoud 5">
            <a:extLst>
              <a:ext uri="{FF2B5EF4-FFF2-40B4-BE49-F238E27FC236}">
                <a16:creationId xmlns:a16="http://schemas.microsoft.com/office/drawing/2014/main" id="{D2F35843-2957-4F57-8919-A54EC2C1F8D5}"/>
              </a:ext>
            </a:extLst>
          </p:cNvPr>
          <p:cNvSpPr txBox="1">
            <a:spLocks/>
          </p:cNvSpPr>
          <p:nvPr/>
        </p:nvSpPr>
        <p:spPr>
          <a:xfrm>
            <a:off x="531636" y="1168087"/>
            <a:ext cx="3614530" cy="56022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3000" dirty="0">
                <a:solidFill>
                  <a:srgbClr val="0B5DA7"/>
                </a:solidFill>
              </a:rPr>
              <a:t>Maarten van der Steeg</a:t>
            </a:r>
          </a:p>
          <a:p>
            <a:pPr marL="0" indent="0">
              <a:buFont typeface="Arial" panose="020B0604020202020204" pitchFamily="34" charset="0"/>
              <a:buNone/>
            </a:pPr>
            <a:endParaRPr lang="nl-NL" dirty="0">
              <a:solidFill>
                <a:srgbClr val="0B5DA7"/>
              </a:solidFill>
            </a:endParaRPr>
          </a:p>
        </p:txBody>
      </p:sp>
      <p:pic>
        <p:nvPicPr>
          <p:cNvPr id="24" name="Afbeelding 23">
            <a:extLst>
              <a:ext uri="{FF2B5EF4-FFF2-40B4-BE49-F238E27FC236}">
                <a16:creationId xmlns:a16="http://schemas.microsoft.com/office/drawing/2014/main" id="{3532F22C-2F8B-4596-8570-3A64734629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 y="4177247"/>
            <a:ext cx="2710839" cy="1369250"/>
          </a:xfrm>
          <a:prstGeom prst="rect">
            <a:avLst/>
          </a:prstGeom>
        </p:spPr>
      </p:pic>
      <p:pic>
        <p:nvPicPr>
          <p:cNvPr id="17" name="Afbeelding 16">
            <a:extLst>
              <a:ext uri="{FF2B5EF4-FFF2-40B4-BE49-F238E27FC236}">
                <a16:creationId xmlns:a16="http://schemas.microsoft.com/office/drawing/2014/main" id="{7979B36D-E38E-4027-816F-FBB39AB8480D}"/>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pic>
        <p:nvPicPr>
          <p:cNvPr id="9" name="Afbeelding 8">
            <a:extLst>
              <a:ext uri="{FF2B5EF4-FFF2-40B4-BE49-F238E27FC236}">
                <a16:creationId xmlns:a16="http://schemas.microsoft.com/office/drawing/2014/main" id="{7ABA8987-C136-807B-A636-B79DB652558B}"/>
              </a:ext>
            </a:extLst>
          </p:cNvPr>
          <p:cNvPicPr>
            <a:picLocks noChangeAspect="1"/>
          </p:cNvPicPr>
          <p:nvPr/>
        </p:nvPicPr>
        <p:blipFill>
          <a:blip r:embed="rId5"/>
          <a:stretch>
            <a:fillRect/>
          </a:stretch>
        </p:blipFill>
        <p:spPr>
          <a:xfrm>
            <a:off x="6843862" y="4359921"/>
            <a:ext cx="5256698" cy="2370753"/>
          </a:xfrm>
          <a:prstGeom prst="rect">
            <a:avLst/>
          </a:prstGeom>
        </p:spPr>
      </p:pic>
      <p:sp>
        <p:nvSpPr>
          <p:cNvPr id="3" name="AutoShape 2" descr="Klasseplan Logo">
            <a:extLst>
              <a:ext uri="{FF2B5EF4-FFF2-40B4-BE49-F238E27FC236}">
                <a16:creationId xmlns:a16="http://schemas.microsoft.com/office/drawing/2014/main" id="{860465BD-EA6D-BD1D-B18B-D3E043EAACD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 name="Afbeelding 9">
            <a:extLst>
              <a:ext uri="{FF2B5EF4-FFF2-40B4-BE49-F238E27FC236}">
                <a16:creationId xmlns:a16="http://schemas.microsoft.com/office/drawing/2014/main" id="{13A01A46-0906-99A5-5380-50C293A88613}"/>
              </a:ext>
            </a:extLst>
          </p:cNvPr>
          <p:cNvPicPr>
            <a:picLocks noChangeAspect="1"/>
          </p:cNvPicPr>
          <p:nvPr/>
        </p:nvPicPr>
        <p:blipFill>
          <a:blip r:embed="rId6"/>
          <a:stretch>
            <a:fillRect/>
          </a:stretch>
        </p:blipFill>
        <p:spPr>
          <a:xfrm rot="21369354">
            <a:off x="7743739" y="3752074"/>
            <a:ext cx="2512567" cy="937949"/>
          </a:xfrm>
          <a:prstGeom prst="rect">
            <a:avLst/>
          </a:prstGeom>
        </p:spPr>
      </p:pic>
      <p:pic>
        <p:nvPicPr>
          <p:cNvPr id="8" name="Afbeelding 7">
            <a:extLst>
              <a:ext uri="{FF2B5EF4-FFF2-40B4-BE49-F238E27FC236}">
                <a16:creationId xmlns:a16="http://schemas.microsoft.com/office/drawing/2014/main" id="{CB5DBC97-94AB-EE51-B936-D6CB2B8BEC43}"/>
              </a:ext>
            </a:extLst>
          </p:cNvPr>
          <p:cNvPicPr>
            <a:picLocks noChangeAspect="1"/>
          </p:cNvPicPr>
          <p:nvPr/>
        </p:nvPicPr>
        <p:blipFill>
          <a:blip r:embed="rId7"/>
          <a:stretch>
            <a:fillRect/>
          </a:stretch>
        </p:blipFill>
        <p:spPr>
          <a:xfrm>
            <a:off x="3428083" y="2242258"/>
            <a:ext cx="3058442" cy="3188426"/>
          </a:xfrm>
          <a:prstGeom prst="rect">
            <a:avLst/>
          </a:prstGeom>
        </p:spPr>
      </p:pic>
      <p:pic>
        <p:nvPicPr>
          <p:cNvPr id="11" name="Afbeelding 10">
            <a:extLst>
              <a:ext uri="{FF2B5EF4-FFF2-40B4-BE49-F238E27FC236}">
                <a16:creationId xmlns:a16="http://schemas.microsoft.com/office/drawing/2014/main" id="{3FDE2FCD-E458-E7C6-03C0-E5200FAE2AE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906540">
            <a:off x="266139" y="1817396"/>
            <a:ext cx="2443899" cy="1903348"/>
          </a:xfrm>
          <a:prstGeom prst="rect">
            <a:avLst/>
          </a:prstGeom>
        </p:spPr>
      </p:pic>
      <p:pic>
        <p:nvPicPr>
          <p:cNvPr id="13" name="Afbeelding 12">
            <a:extLst>
              <a:ext uri="{FF2B5EF4-FFF2-40B4-BE49-F238E27FC236}">
                <a16:creationId xmlns:a16="http://schemas.microsoft.com/office/drawing/2014/main" id="{B123D46B-D2EF-7C66-620C-E3DE3290231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63191">
            <a:off x="8734523" y="123869"/>
            <a:ext cx="3117071" cy="3917119"/>
          </a:xfrm>
          <a:prstGeom prst="rect">
            <a:avLst/>
          </a:prstGeom>
        </p:spPr>
      </p:pic>
      <p:pic>
        <p:nvPicPr>
          <p:cNvPr id="2" name="Afbeelding 1">
            <a:extLst>
              <a:ext uri="{FF2B5EF4-FFF2-40B4-BE49-F238E27FC236}">
                <a16:creationId xmlns:a16="http://schemas.microsoft.com/office/drawing/2014/main" id="{2EA11A2C-B9C6-482D-974F-24E17822108E}"/>
              </a:ext>
            </a:extLst>
          </p:cNvPr>
          <p:cNvPicPr>
            <a:picLocks noChangeAspect="1"/>
          </p:cNvPicPr>
          <p:nvPr/>
        </p:nvPicPr>
        <p:blipFill>
          <a:blip r:embed="rId10"/>
          <a:stretch>
            <a:fillRect/>
          </a:stretch>
        </p:blipFill>
        <p:spPr>
          <a:xfrm>
            <a:off x="5180822" y="149447"/>
            <a:ext cx="3683120" cy="1095307"/>
          </a:xfrm>
          <a:prstGeom prst="rect">
            <a:avLst/>
          </a:prstGeom>
        </p:spPr>
      </p:pic>
    </p:spTree>
    <p:extLst>
      <p:ext uri="{BB962C8B-B14F-4D97-AF65-F5344CB8AC3E}">
        <p14:creationId xmlns:p14="http://schemas.microsoft.com/office/powerpoint/2010/main" val="2094439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4DD16-28C5-9764-D34A-4C5B4EB5FF01}"/>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5AC41A6C-5FB2-5A6B-2ECC-30FB67C069EE}"/>
              </a:ext>
            </a:extLst>
          </p:cNvPr>
          <p:cNvSpPr>
            <a:spLocks noGrp="1"/>
          </p:cNvSpPr>
          <p:nvPr>
            <p:ph type="title"/>
          </p:nvPr>
        </p:nvSpPr>
        <p:spPr>
          <a:xfrm>
            <a:off x="999565" y="0"/>
            <a:ext cx="3895166" cy="713356"/>
          </a:xfrm>
        </p:spPr>
        <p:txBody>
          <a:bodyPr/>
          <a:lstStyle/>
          <a:p>
            <a:r>
              <a:rPr lang="nl-NL" dirty="0">
                <a:solidFill>
                  <a:srgbClr val="87B632"/>
                </a:solidFill>
                <a:latin typeface="Arial Rounded MT Bold" panose="020F0704030504030204" pitchFamily="34" charset="0"/>
              </a:rPr>
              <a:t>Burgerschap</a:t>
            </a:r>
          </a:p>
        </p:txBody>
      </p:sp>
      <p:pic>
        <p:nvPicPr>
          <p:cNvPr id="7" name="Afbeelding 6">
            <a:extLst>
              <a:ext uri="{FF2B5EF4-FFF2-40B4-BE49-F238E27FC236}">
                <a16:creationId xmlns:a16="http://schemas.microsoft.com/office/drawing/2014/main" id="{9C909A0F-3A07-D462-EB9E-5040144D5C46}"/>
              </a:ext>
            </a:extLst>
          </p:cNvPr>
          <p:cNvPicPr>
            <a:picLocks noChangeAspect="1"/>
          </p:cNvPicPr>
          <p:nvPr/>
        </p:nvPicPr>
        <p:blipFill>
          <a:blip r:embed="rId2"/>
          <a:stretch>
            <a:fillRect/>
          </a:stretch>
        </p:blipFill>
        <p:spPr>
          <a:xfrm>
            <a:off x="10089185" y="0"/>
            <a:ext cx="2102815" cy="753495"/>
          </a:xfrm>
          <a:prstGeom prst="rect">
            <a:avLst/>
          </a:prstGeom>
        </p:spPr>
      </p:pic>
      <p:pic>
        <p:nvPicPr>
          <p:cNvPr id="8" name="Afbeelding 7">
            <a:extLst>
              <a:ext uri="{FF2B5EF4-FFF2-40B4-BE49-F238E27FC236}">
                <a16:creationId xmlns:a16="http://schemas.microsoft.com/office/drawing/2014/main" id="{C6685369-EE63-7F38-9400-7914D7948690}"/>
              </a:ext>
            </a:extLst>
          </p:cNvPr>
          <p:cNvPicPr>
            <a:picLocks noChangeAspect="1"/>
          </p:cNvPicPr>
          <p:nvPr/>
        </p:nvPicPr>
        <p:blipFill>
          <a:blip r:embed="rId3"/>
          <a:stretch>
            <a:fillRect/>
          </a:stretch>
        </p:blipFill>
        <p:spPr>
          <a:xfrm>
            <a:off x="895778" y="640323"/>
            <a:ext cx="10844200" cy="6668078"/>
          </a:xfrm>
          <a:prstGeom prst="rect">
            <a:avLst/>
          </a:prstGeom>
        </p:spPr>
      </p:pic>
    </p:spTree>
    <p:extLst>
      <p:ext uri="{BB962C8B-B14F-4D97-AF65-F5344CB8AC3E}">
        <p14:creationId xmlns:p14="http://schemas.microsoft.com/office/powerpoint/2010/main" val="2057157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DF5FE-0C7E-7D8F-DDA7-D86E04434124}"/>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9C8EB830-42F0-9E6A-499C-1326B25DEC4E}"/>
              </a:ext>
            </a:extLst>
          </p:cNvPr>
          <p:cNvSpPr>
            <a:spLocks noGrp="1"/>
          </p:cNvSpPr>
          <p:nvPr>
            <p:ph type="title"/>
          </p:nvPr>
        </p:nvSpPr>
        <p:spPr>
          <a:xfrm>
            <a:off x="999565" y="0"/>
            <a:ext cx="5650006" cy="713356"/>
          </a:xfrm>
        </p:spPr>
        <p:txBody>
          <a:bodyPr>
            <a:normAutofit fontScale="90000"/>
          </a:bodyPr>
          <a:lstStyle/>
          <a:p>
            <a:r>
              <a:rPr lang="nl-NL" dirty="0">
                <a:solidFill>
                  <a:srgbClr val="87B632"/>
                </a:solidFill>
                <a:latin typeface="Arial Rounded MT Bold" panose="020F0704030504030204" pitchFamily="34" charset="0"/>
              </a:rPr>
              <a:t>Digitale geletterdheid</a:t>
            </a:r>
          </a:p>
        </p:txBody>
      </p:sp>
      <p:pic>
        <p:nvPicPr>
          <p:cNvPr id="7" name="Afbeelding 6">
            <a:extLst>
              <a:ext uri="{FF2B5EF4-FFF2-40B4-BE49-F238E27FC236}">
                <a16:creationId xmlns:a16="http://schemas.microsoft.com/office/drawing/2014/main" id="{7C5127C5-935F-C536-D13E-76C7A7D1C2EB}"/>
              </a:ext>
            </a:extLst>
          </p:cNvPr>
          <p:cNvPicPr>
            <a:picLocks noChangeAspect="1"/>
          </p:cNvPicPr>
          <p:nvPr/>
        </p:nvPicPr>
        <p:blipFill>
          <a:blip r:embed="rId2"/>
          <a:stretch>
            <a:fillRect/>
          </a:stretch>
        </p:blipFill>
        <p:spPr>
          <a:xfrm>
            <a:off x="10089185" y="0"/>
            <a:ext cx="2102815" cy="753495"/>
          </a:xfrm>
          <a:prstGeom prst="rect">
            <a:avLst/>
          </a:prstGeom>
        </p:spPr>
      </p:pic>
      <p:pic>
        <p:nvPicPr>
          <p:cNvPr id="3" name="Afbeelding 2">
            <a:extLst>
              <a:ext uri="{FF2B5EF4-FFF2-40B4-BE49-F238E27FC236}">
                <a16:creationId xmlns:a16="http://schemas.microsoft.com/office/drawing/2014/main" id="{B9DAC5B0-99DB-A4FD-0C30-380D0041291C}"/>
              </a:ext>
            </a:extLst>
          </p:cNvPr>
          <p:cNvPicPr>
            <a:picLocks noChangeAspect="1"/>
          </p:cNvPicPr>
          <p:nvPr/>
        </p:nvPicPr>
        <p:blipFill>
          <a:blip r:embed="rId3"/>
          <a:stretch>
            <a:fillRect/>
          </a:stretch>
        </p:blipFill>
        <p:spPr>
          <a:xfrm>
            <a:off x="922006" y="753495"/>
            <a:ext cx="10684166" cy="6759526"/>
          </a:xfrm>
          <a:prstGeom prst="rect">
            <a:avLst/>
          </a:prstGeom>
        </p:spPr>
      </p:pic>
    </p:spTree>
    <p:extLst>
      <p:ext uri="{BB962C8B-B14F-4D97-AF65-F5344CB8AC3E}">
        <p14:creationId xmlns:p14="http://schemas.microsoft.com/office/powerpoint/2010/main" val="7681986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CEDF1-520D-4C8C-AC13-305AB3AB19F5}"/>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5D51CF1C-560B-1A6D-E8CC-866E087552DC}"/>
              </a:ext>
            </a:extLst>
          </p:cNvPr>
          <p:cNvSpPr>
            <a:spLocks noGrp="1"/>
          </p:cNvSpPr>
          <p:nvPr>
            <p:ph type="title"/>
          </p:nvPr>
        </p:nvSpPr>
        <p:spPr/>
        <p:txBody>
          <a:bodyPr/>
          <a:lstStyle/>
          <a:p>
            <a:r>
              <a:rPr lang="nl-NL" dirty="0">
                <a:solidFill>
                  <a:srgbClr val="87B632"/>
                </a:solidFill>
                <a:latin typeface="Arial Rounded MT Bold" panose="020F0704030504030204" pitchFamily="34" charset="0"/>
              </a:rPr>
              <a:t>Hoe komt een methode tot stand?</a:t>
            </a:r>
          </a:p>
        </p:txBody>
      </p:sp>
      <p:sp>
        <p:nvSpPr>
          <p:cNvPr id="6" name="Tijdelijke aanduiding voor inhoud 5">
            <a:extLst>
              <a:ext uri="{FF2B5EF4-FFF2-40B4-BE49-F238E27FC236}">
                <a16:creationId xmlns:a16="http://schemas.microsoft.com/office/drawing/2014/main" id="{10BF41B0-C5EE-6D85-835F-3EDCC1E9FCC4}"/>
              </a:ext>
            </a:extLst>
          </p:cNvPr>
          <p:cNvSpPr>
            <a:spLocks noGrp="1"/>
          </p:cNvSpPr>
          <p:nvPr>
            <p:ph idx="1"/>
          </p:nvPr>
        </p:nvSpPr>
        <p:spPr/>
        <p:txBody>
          <a:bodyPr/>
          <a:lstStyle/>
          <a:p>
            <a:pPr marL="514350" indent="-514350">
              <a:buFont typeface="+mj-lt"/>
              <a:buAutoNum type="arabicPeriod"/>
            </a:pPr>
            <a:r>
              <a:rPr lang="nl-NL" dirty="0">
                <a:solidFill>
                  <a:srgbClr val="0B5DA7"/>
                </a:solidFill>
              </a:rPr>
              <a:t>Interpretatie van de methodemakers van de kerndoelen en referentieniveaus</a:t>
            </a:r>
          </a:p>
          <a:p>
            <a:pPr marL="514350" indent="-514350">
              <a:buFont typeface="+mj-lt"/>
              <a:buAutoNum type="arabicPeriod"/>
            </a:pPr>
            <a:r>
              <a:rPr lang="nl-NL" dirty="0">
                <a:solidFill>
                  <a:srgbClr val="0B5DA7"/>
                </a:solidFill>
              </a:rPr>
              <a:t>Deels gestuurd door wat er al was (gewoonte)</a:t>
            </a:r>
          </a:p>
          <a:p>
            <a:pPr marL="514350" indent="-514350">
              <a:buFont typeface="+mj-lt"/>
              <a:buAutoNum type="arabicPeriod"/>
            </a:pPr>
            <a:r>
              <a:rPr lang="nl-NL" dirty="0">
                <a:solidFill>
                  <a:srgbClr val="0B5DA7"/>
                </a:solidFill>
              </a:rPr>
              <a:t>Deels door wat Cito vraagt in LVS (taal en rekenen)</a:t>
            </a:r>
          </a:p>
          <a:p>
            <a:pPr marL="514350" indent="-514350">
              <a:buFont typeface="+mj-lt"/>
              <a:buAutoNum type="arabicPeriod"/>
            </a:pPr>
            <a:r>
              <a:rPr lang="nl-NL" dirty="0">
                <a:solidFill>
                  <a:srgbClr val="0B5DA7"/>
                </a:solidFill>
              </a:rPr>
              <a:t>Dus ook eigen interpretatie (hoe vaak, hoeveel </a:t>
            </a:r>
            <a:r>
              <a:rPr lang="nl-NL" dirty="0" err="1">
                <a:solidFill>
                  <a:srgbClr val="0B5DA7"/>
                </a:solidFill>
              </a:rPr>
              <a:t>etc</a:t>
            </a:r>
            <a:r>
              <a:rPr lang="nl-NL" dirty="0">
                <a:solidFill>
                  <a:srgbClr val="0B5DA7"/>
                </a:solidFill>
              </a:rPr>
              <a:t>, waar ligt de nadruk)</a:t>
            </a:r>
          </a:p>
          <a:p>
            <a:pPr marL="514350" indent="-514350">
              <a:buFont typeface="+mj-lt"/>
              <a:buAutoNum type="arabicPeriod"/>
            </a:pPr>
            <a:endParaRPr lang="nl-NL" dirty="0">
              <a:solidFill>
                <a:srgbClr val="0B5DA7"/>
              </a:solidFill>
            </a:endParaRPr>
          </a:p>
          <a:p>
            <a:pPr marL="0" indent="0">
              <a:buNone/>
            </a:pPr>
            <a:r>
              <a:rPr lang="nl-NL" dirty="0">
                <a:solidFill>
                  <a:srgbClr val="0B5DA7"/>
                </a:solidFill>
              </a:rPr>
              <a:t>Conclusie: er is dus interpretatieruimte</a:t>
            </a:r>
          </a:p>
        </p:txBody>
      </p:sp>
      <p:pic>
        <p:nvPicPr>
          <p:cNvPr id="7" name="Afbeelding 6">
            <a:extLst>
              <a:ext uri="{FF2B5EF4-FFF2-40B4-BE49-F238E27FC236}">
                <a16:creationId xmlns:a16="http://schemas.microsoft.com/office/drawing/2014/main" id="{4997F81D-54C7-59AF-0A62-040CB5C55D6F}"/>
              </a:ext>
            </a:extLst>
          </p:cNvPr>
          <p:cNvPicPr>
            <a:picLocks noChangeAspect="1"/>
          </p:cNvPicPr>
          <p:nvPr/>
        </p:nvPicPr>
        <p:blipFill>
          <a:blip r:embed="rId2"/>
          <a:stretch>
            <a:fillRect/>
          </a:stretch>
        </p:blipFill>
        <p:spPr>
          <a:xfrm>
            <a:off x="10089185" y="0"/>
            <a:ext cx="2102815" cy="753495"/>
          </a:xfrm>
          <a:prstGeom prst="rect">
            <a:avLst/>
          </a:prstGeom>
        </p:spPr>
      </p:pic>
      <p:pic>
        <p:nvPicPr>
          <p:cNvPr id="9" name="Afbeelding 8">
            <a:extLst>
              <a:ext uri="{FF2B5EF4-FFF2-40B4-BE49-F238E27FC236}">
                <a16:creationId xmlns:a16="http://schemas.microsoft.com/office/drawing/2014/main" id="{003E8258-0732-DAF3-58E7-5C8744CFAE78}"/>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646819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0CBC2-63EC-8470-A9F3-5531F0DD0619}"/>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80226A74-4343-9201-9CBD-495A9DCF2BE9}"/>
              </a:ext>
            </a:extLst>
          </p:cNvPr>
          <p:cNvSpPr>
            <a:spLocks noGrp="1"/>
          </p:cNvSpPr>
          <p:nvPr>
            <p:ph type="title"/>
          </p:nvPr>
        </p:nvSpPr>
        <p:spPr>
          <a:xfrm>
            <a:off x="336177" y="365125"/>
            <a:ext cx="11732558" cy="1325563"/>
          </a:xfrm>
        </p:spPr>
        <p:txBody>
          <a:bodyPr/>
          <a:lstStyle/>
          <a:p>
            <a:r>
              <a:rPr lang="nl-NL" dirty="0">
                <a:solidFill>
                  <a:srgbClr val="87B632"/>
                </a:solidFill>
                <a:latin typeface="Arial Rounded MT Bold" panose="020F0704030504030204" pitchFamily="34" charset="0"/>
              </a:rPr>
              <a:t>Hoe vertalen we dit naar ons curriculum?</a:t>
            </a:r>
          </a:p>
        </p:txBody>
      </p:sp>
      <p:sp>
        <p:nvSpPr>
          <p:cNvPr id="6" name="Tijdelijke aanduiding voor inhoud 5">
            <a:extLst>
              <a:ext uri="{FF2B5EF4-FFF2-40B4-BE49-F238E27FC236}">
                <a16:creationId xmlns:a16="http://schemas.microsoft.com/office/drawing/2014/main" id="{A472A011-196F-73C2-18ED-4000BA872A0F}"/>
              </a:ext>
            </a:extLst>
          </p:cNvPr>
          <p:cNvSpPr>
            <a:spLocks noGrp="1"/>
          </p:cNvSpPr>
          <p:nvPr>
            <p:ph idx="1"/>
          </p:nvPr>
        </p:nvSpPr>
        <p:spPr>
          <a:xfrm>
            <a:off x="755276" y="1613644"/>
            <a:ext cx="10894359" cy="4351338"/>
          </a:xfrm>
        </p:spPr>
        <p:txBody>
          <a:bodyPr/>
          <a:lstStyle/>
          <a:p>
            <a:pPr marL="514350" indent="-514350">
              <a:buFont typeface="+mj-lt"/>
              <a:buAutoNum type="arabicPeriod"/>
            </a:pPr>
            <a:r>
              <a:rPr lang="nl-NL" dirty="0">
                <a:solidFill>
                  <a:srgbClr val="0B5DA7"/>
                </a:solidFill>
              </a:rPr>
              <a:t>Realiseer je dat er ruimte is voor interpretatie</a:t>
            </a:r>
          </a:p>
          <a:p>
            <a:pPr marL="514350" indent="-514350">
              <a:buFont typeface="+mj-lt"/>
              <a:buAutoNum type="arabicPeriod"/>
            </a:pPr>
            <a:r>
              <a:rPr lang="nl-NL" dirty="0">
                <a:solidFill>
                  <a:srgbClr val="0B5DA7"/>
                </a:solidFill>
              </a:rPr>
              <a:t>Denk na over het belang van kennis: </a:t>
            </a:r>
          </a:p>
          <a:p>
            <a:pPr lvl="1"/>
            <a:r>
              <a:rPr lang="nl-NL" dirty="0">
                <a:solidFill>
                  <a:srgbClr val="0B5DA7"/>
                </a:solidFill>
              </a:rPr>
              <a:t>vanuit basiskennis kun je als leerling dit verder uitbouwen</a:t>
            </a:r>
          </a:p>
          <a:p>
            <a:pPr lvl="1"/>
            <a:r>
              <a:rPr lang="nl-NL" dirty="0">
                <a:solidFill>
                  <a:srgbClr val="0B5DA7"/>
                </a:solidFill>
              </a:rPr>
              <a:t>Als je zelf kennis hebt kun je nagaan wat wel en niet kan kloppen</a:t>
            </a:r>
          </a:p>
          <a:p>
            <a:pPr lvl="1"/>
            <a:r>
              <a:rPr lang="nl-NL" dirty="0">
                <a:solidFill>
                  <a:srgbClr val="0B5DA7"/>
                </a:solidFill>
              </a:rPr>
              <a:t>Kennis is boeiend, hoe zit de wereld in elkaar?</a:t>
            </a:r>
          </a:p>
          <a:p>
            <a:pPr marL="514350" indent="-514350">
              <a:buFont typeface="+mj-lt"/>
              <a:buAutoNum type="arabicPeriod"/>
            </a:pPr>
            <a:r>
              <a:rPr lang="nl-NL" dirty="0">
                <a:solidFill>
                  <a:srgbClr val="0B5DA7"/>
                </a:solidFill>
              </a:rPr>
              <a:t>Zorg voor een doorlopende leerlijn: niet alles hoef je aan te bieden, maar zorg wel dat de basis klopt. Zorg dat de basis wel aangeboden is</a:t>
            </a:r>
          </a:p>
          <a:p>
            <a:pPr marL="514350" indent="-514350">
              <a:buFont typeface="+mj-lt"/>
              <a:buAutoNum type="arabicPeriod"/>
            </a:pPr>
            <a:r>
              <a:rPr lang="nl-NL" dirty="0">
                <a:solidFill>
                  <a:srgbClr val="0B5DA7"/>
                </a:solidFill>
              </a:rPr>
              <a:t>Kennis mag je aanbieden, vertellen, uitleggen komt vóór onderzoeken</a:t>
            </a:r>
          </a:p>
          <a:p>
            <a:pPr marL="514350" indent="-514350">
              <a:buFont typeface="+mj-lt"/>
              <a:buAutoNum type="arabicPeriod"/>
            </a:pPr>
            <a:endParaRPr lang="nl-NL" dirty="0">
              <a:solidFill>
                <a:srgbClr val="0B5DA7"/>
              </a:solidFill>
            </a:endParaRPr>
          </a:p>
        </p:txBody>
      </p:sp>
      <p:pic>
        <p:nvPicPr>
          <p:cNvPr id="7" name="Afbeelding 6">
            <a:extLst>
              <a:ext uri="{FF2B5EF4-FFF2-40B4-BE49-F238E27FC236}">
                <a16:creationId xmlns:a16="http://schemas.microsoft.com/office/drawing/2014/main" id="{4631BF18-2ED7-0FE2-DAE6-CAA101D0D4E4}"/>
              </a:ext>
            </a:extLst>
          </p:cNvPr>
          <p:cNvPicPr>
            <a:picLocks noChangeAspect="1"/>
          </p:cNvPicPr>
          <p:nvPr/>
        </p:nvPicPr>
        <p:blipFill>
          <a:blip r:embed="rId2"/>
          <a:stretch>
            <a:fillRect/>
          </a:stretch>
        </p:blipFill>
        <p:spPr>
          <a:xfrm>
            <a:off x="10089185" y="0"/>
            <a:ext cx="2102815" cy="753495"/>
          </a:xfrm>
          <a:prstGeom prst="rect">
            <a:avLst/>
          </a:prstGeom>
        </p:spPr>
      </p:pic>
      <p:pic>
        <p:nvPicPr>
          <p:cNvPr id="9" name="Afbeelding 8">
            <a:extLst>
              <a:ext uri="{FF2B5EF4-FFF2-40B4-BE49-F238E27FC236}">
                <a16:creationId xmlns:a16="http://schemas.microsoft.com/office/drawing/2014/main" id="{5EC0E3D1-93BE-3487-D802-3546BFCEA41E}"/>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379765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0333" y="599678"/>
            <a:ext cx="8989255" cy="857250"/>
          </a:xfrm>
        </p:spPr>
        <p:txBody>
          <a:bodyPr>
            <a:normAutofit/>
          </a:bodyPr>
          <a:lstStyle/>
          <a:p>
            <a:pPr algn="l"/>
            <a:r>
              <a:rPr lang="nl-NL" dirty="0">
                <a:solidFill>
                  <a:srgbClr val="66AB38"/>
                </a:solidFill>
                <a:latin typeface="Arial Rounded MT Bold" panose="020F0704030504030204" pitchFamily="34" charset="0"/>
              </a:rPr>
              <a:t>3 typen leerlijnen</a:t>
            </a:r>
            <a:endParaRPr lang="nl-NL" dirty="0">
              <a:solidFill>
                <a:srgbClr val="66AB38"/>
              </a:solidFill>
            </a:endParaRPr>
          </a:p>
        </p:txBody>
      </p:sp>
      <p:sp>
        <p:nvSpPr>
          <p:cNvPr id="5" name="Tijdelijke aanduiding voor inhoud 2">
            <a:extLst>
              <a:ext uri="{FF2B5EF4-FFF2-40B4-BE49-F238E27FC236}">
                <a16:creationId xmlns:a16="http://schemas.microsoft.com/office/drawing/2014/main" id="{5B17A7A7-55F1-4070-9E55-D087C650088E}"/>
              </a:ext>
            </a:extLst>
          </p:cNvPr>
          <p:cNvSpPr>
            <a:spLocks noGrp="1"/>
          </p:cNvSpPr>
          <p:nvPr>
            <p:ph idx="1"/>
          </p:nvPr>
        </p:nvSpPr>
        <p:spPr>
          <a:xfrm>
            <a:off x="701449" y="2193695"/>
            <a:ext cx="6322204" cy="1762080"/>
          </a:xfrm>
          <a:noFill/>
        </p:spPr>
        <p:txBody>
          <a:bodyPr>
            <a:normAutofit/>
          </a:bodyPr>
          <a:lstStyle/>
          <a:p>
            <a:r>
              <a:rPr lang="nl-NL" dirty="0">
                <a:solidFill>
                  <a:srgbClr val="0456A2"/>
                </a:solidFill>
              </a:rPr>
              <a:t>Volgordelijke leerlijn (rekenen, spelling?)</a:t>
            </a:r>
          </a:p>
          <a:p>
            <a:r>
              <a:rPr lang="nl-NL" dirty="0">
                <a:solidFill>
                  <a:srgbClr val="0456A2"/>
                </a:solidFill>
              </a:rPr>
              <a:t>Concentrische leerlijn (taal)</a:t>
            </a:r>
          </a:p>
          <a:p>
            <a:r>
              <a:rPr lang="nl-NL" dirty="0">
                <a:solidFill>
                  <a:srgbClr val="0456A2"/>
                </a:solidFill>
              </a:rPr>
              <a:t>Kennisleerlijn (WO en andere vakken)</a:t>
            </a:r>
          </a:p>
          <a:p>
            <a:pPr lvl="1"/>
            <a:endParaRPr lang="nl-NL" dirty="0">
              <a:solidFill>
                <a:srgbClr val="0456A2"/>
              </a:solidFill>
            </a:endParaRPr>
          </a:p>
          <a:p>
            <a:endParaRPr lang="nl-NL" dirty="0">
              <a:solidFill>
                <a:srgbClr val="0456A2"/>
              </a:solidFill>
            </a:endParaRPr>
          </a:p>
          <a:p>
            <a:pPr marL="0" indent="0">
              <a:buNone/>
            </a:pPr>
            <a:endParaRPr lang="nl-NL" dirty="0">
              <a:solidFill>
                <a:srgbClr val="0456A2"/>
              </a:solidFill>
            </a:endParaRPr>
          </a:p>
        </p:txBody>
      </p:sp>
      <p:pic>
        <p:nvPicPr>
          <p:cNvPr id="6" name="Afbeelding 5">
            <a:extLst>
              <a:ext uri="{FF2B5EF4-FFF2-40B4-BE49-F238E27FC236}">
                <a16:creationId xmlns:a16="http://schemas.microsoft.com/office/drawing/2014/main" id="{24F287F2-840D-45B4-BCBD-30A45E4763A0}"/>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graphicFrame>
        <p:nvGraphicFramePr>
          <p:cNvPr id="3" name="Diagram 2">
            <a:extLst>
              <a:ext uri="{FF2B5EF4-FFF2-40B4-BE49-F238E27FC236}">
                <a16:creationId xmlns:a16="http://schemas.microsoft.com/office/drawing/2014/main" id="{B085EA59-BB10-9369-C4C6-CF7343DA80FE}"/>
              </a:ext>
            </a:extLst>
          </p:cNvPr>
          <p:cNvGraphicFramePr/>
          <p:nvPr/>
        </p:nvGraphicFramePr>
        <p:xfrm>
          <a:off x="6769652" y="1025681"/>
          <a:ext cx="3253408" cy="7885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4" name="Diagram 3">
            <a:extLst>
              <a:ext uri="{FF2B5EF4-FFF2-40B4-BE49-F238E27FC236}">
                <a16:creationId xmlns:a16="http://schemas.microsoft.com/office/drawing/2014/main" id="{7F140FBB-ECFA-D823-B2B0-357CEA6234BA}"/>
              </a:ext>
            </a:extLst>
          </p:cNvPr>
          <p:cNvGraphicFramePr/>
          <p:nvPr/>
        </p:nvGraphicFramePr>
        <p:xfrm>
          <a:off x="7999847" y="1716158"/>
          <a:ext cx="2051927" cy="184205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8" name="Diagram 7">
            <a:extLst>
              <a:ext uri="{FF2B5EF4-FFF2-40B4-BE49-F238E27FC236}">
                <a16:creationId xmlns:a16="http://schemas.microsoft.com/office/drawing/2014/main" id="{ED09976A-4C6B-B3E9-03B9-F9EA76E029FE}"/>
              </a:ext>
            </a:extLst>
          </p:cNvPr>
          <p:cNvGraphicFramePr/>
          <p:nvPr/>
        </p:nvGraphicFramePr>
        <p:xfrm>
          <a:off x="6769652" y="3558209"/>
          <a:ext cx="2069548" cy="2049516"/>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Tree>
    <p:extLst>
      <p:ext uri="{BB962C8B-B14F-4D97-AF65-F5344CB8AC3E}">
        <p14:creationId xmlns:p14="http://schemas.microsoft.com/office/powerpoint/2010/main" val="42303923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60068-8C5E-07CB-13F6-88298CEF7E22}"/>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1C11A6A2-33BD-087D-C6C4-99D7C6562DF8}"/>
              </a:ext>
            </a:extLst>
          </p:cNvPr>
          <p:cNvSpPr>
            <a:spLocks noGrp="1"/>
          </p:cNvSpPr>
          <p:nvPr>
            <p:ph type="title"/>
          </p:nvPr>
        </p:nvSpPr>
        <p:spPr>
          <a:xfrm>
            <a:off x="336177" y="365125"/>
            <a:ext cx="11732558" cy="1325563"/>
          </a:xfrm>
        </p:spPr>
        <p:txBody>
          <a:bodyPr/>
          <a:lstStyle/>
          <a:p>
            <a:r>
              <a:rPr lang="nl-NL" dirty="0">
                <a:solidFill>
                  <a:srgbClr val="87B632"/>
                </a:solidFill>
                <a:latin typeface="Arial Rounded MT Bold" panose="020F0704030504030204" pitchFamily="34" charset="0"/>
              </a:rPr>
              <a:t>Praktische vertaling naar leerlijnen</a:t>
            </a:r>
          </a:p>
        </p:txBody>
      </p:sp>
      <p:sp>
        <p:nvSpPr>
          <p:cNvPr id="6" name="Tijdelijke aanduiding voor inhoud 5">
            <a:extLst>
              <a:ext uri="{FF2B5EF4-FFF2-40B4-BE49-F238E27FC236}">
                <a16:creationId xmlns:a16="http://schemas.microsoft.com/office/drawing/2014/main" id="{8F0A023C-EAEC-AD5C-5279-DF04D13E9B3B}"/>
              </a:ext>
            </a:extLst>
          </p:cNvPr>
          <p:cNvSpPr>
            <a:spLocks noGrp="1"/>
          </p:cNvSpPr>
          <p:nvPr>
            <p:ph idx="1"/>
          </p:nvPr>
        </p:nvSpPr>
        <p:spPr>
          <a:xfrm>
            <a:off x="824077" y="1613644"/>
            <a:ext cx="10515600" cy="4351338"/>
          </a:xfrm>
        </p:spPr>
        <p:txBody>
          <a:bodyPr>
            <a:normAutofit lnSpcReduction="10000"/>
          </a:bodyPr>
          <a:lstStyle/>
          <a:p>
            <a:pPr marL="514350" indent="-514350">
              <a:buFont typeface="+mj-lt"/>
              <a:buAutoNum type="arabicPeriod"/>
            </a:pPr>
            <a:r>
              <a:rPr lang="nl-NL" dirty="0">
                <a:solidFill>
                  <a:srgbClr val="0B5DA7"/>
                </a:solidFill>
              </a:rPr>
              <a:t>Bepalen welke thema’s we willen aanbieden (zijn we tevreden met de huidige thema’s, kleine </a:t>
            </a:r>
            <a:r>
              <a:rPr lang="nl-NL">
                <a:solidFill>
                  <a:srgbClr val="0B5DA7"/>
                </a:solidFill>
              </a:rPr>
              <a:t>bijstellingen nodig?)</a:t>
            </a:r>
            <a:endParaRPr lang="nl-NL" dirty="0">
              <a:solidFill>
                <a:srgbClr val="0B5DA7"/>
              </a:solidFill>
            </a:endParaRPr>
          </a:p>
          <a:p>
            <a:pPr marL="514350" indent="-514350">
              <a:buFont typeface="+mj-lt"/>
              <a:buAutoNum type="arabicPeriod"/>
            </a:pPr>
            <a:r>
              <a:rPr lang="nl-NL" dirty="0">
                <a:solidFill>
                  <a:srgbClr val="0B5DA7"/>
                </a:solidFill>
              </a:rPr>
              <a:t>Verdelen van de doelen over de thema’s </a:t>
            </a:r>
          </a:p>
          <a:p>
            <a:pPr marL="514350" indent="-514350">
              <a:buFont typeface="+mj-lt"/>
              <a:buAutoNum type="arabicPeriod"/>
            </a:pPr>
            <a:r>
              <a:rPr lang="nl-NL" dirty="0">
                <a:solidFill>
                  <a:srgbClr val="0B5DA7"/>
                </a:solidFill>
              </a:rPr>
              <a:t>Wat gebruiken we van de bestaande methode (Naut, Meander, </a:t>
            </a:r>
            <a:r>
              <a:rPr lang="nl-NL" dirty="0" err="1">
                <a:solidFill>
                  <a:srgbClr val="0B5DA7"/>
                </a:solidFill>
              </a:rPr>
              <a:t>Brandaan</a:t>
            </a:r>
            <a:r>
              <a:rPr lang="nl-NL" dirty="0">
                <a:solidFill>
                  <a:srgbClr val="0B5DA7"/>
                </a:solidFill>
              </a:rPr>
              <a:t>), wat vullen we aan</a:t>
            </a:r>
          </a:p>
          <a:p>
            <a:pPr marL="514350" indent="-514350">
              <a:buFont typeface="+mj-lt"/>
              <a:buAutoNum type="arabicPeriod"/>
            </a:pPr>
            <a:r>
              <a:rPr lang="nl-NL" dirty="0">
                <a:solidFill>
                  <a:srgbClr val="0B5DA7"/>
                </a:solidFill>
              </a:rPr>
              <a:t>Reflectie hierop: moeten we bijstellen, klopt het in grote lijnen</a:t>
            </a:r>
          </a:p>
          <a:p>
            <a:pPr marL="514350" indent="-514350">
              <a:buFont typeface="+mj-lt"/>
              <a:buAutoNum type="arabicPeriod"/>
            </a:pPr>
            <a:r>
              <a:rPr lang="nl-NL" dirty="0">
                <a:solidFill>
                  <a:srgbClr val="0B5DA7"/>
                </a:solidFill>
              </a:rPr>
              <a:t>Per thema verder inzoomen op de doelen en het thema inhoudelijk voorbereiden</a:t>
            </a:r>
          </a:p>
          <a:p>
            <a:pPr marL="514350" indent="-514350">
              <a:buFont typeface="+mj-lt"/>
              <a:buAutoNum type="arabicPeriod"/>
            </a:pPr>
            <a:r>
              <a:rPr lang="nl-NL" dirty="0">
                <a:solidFill>
                  <a:srgbClr val="0B5DA7"/>
                </a:solidFill>
              </a:rPr>
              <a:t>Leerkrachten en onderwijsassistenten: zorg dat je inhoudelijk veel van het thema weet! Details maken het vaak interessant!</a:t>
            </a:r>
          </a:p>
        </p:txBody>
      </p:sp>
      <p:pic>
        <p:nvPicPr>
          <p:cNvPr id="7" name="Afbeelding 6">
            <a:extLst>
              <a:ext uri="{FF2B5EF4-FFF2-40B4-BE49-F238E27FC236}">
                <a16:creationId xmlns:a16="http://schemas.microsoft.com/office/drawing/2014/main" id="{6E431E3D-4B45-C84F-3A67-48116999684E}"/>
              </a:ext>
            </a:extLst>
          </p:cNvPr>
          <p:cNvPicPr>
            <a:picLocks noChangeAspect="1"/>
          </p:cNvPicPr>
          <p:nvPr/>
        </p:nvPicPr>
        <p:blipFill>
          <a:blip r:embed="rId2"/>
          <a:stretch>
            <a:fillRect/>
          </a:stretch>
        </p:blipFill>
        <p:spPr>
          <a:xfrm>
            <a:off x="10089185" y="0"/>
            <a:ext cx="2102815" cy="753495"/>
          </a:xfrm>
          <a:prstGeom prst="rect">
            <a:avLst/>
          </a:prstGeom>
        </p:spPr>
      </p:pic>
      <p:pic>
        <p:nvPicPr>
          <p:cNvPr id="9" name="Afbeelding 8">
            <a:extLst>
              <a:ext uri="{FF2B5EF4-FFF2-40B4-BE49-F238E27FC236}">
                <a16:creationId xmlns:a16="http://schemas.microsoft.com/office/drawing/2014/main" id="{7ED82D32-D507-9359-1ACF-8A40FB4A7DDB}"/>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23134999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68F57BE-887C-469C-B8AF-7270171A7D87}"/>
              </a:ext>
            </a:extLst>
          </p:cNvPr>
          <p:cNvGraphicFramePr/>
          <p:nvPr>
            <p:extLst>
              <p:ext uri="{D42A27DB-BD31-4B8C-83A1-F6EECF244321}">
                <p14:modId xmlns:p14="http://schemas.microsoft.com/office/powerpoint/2010/main" val="3342997386"/>
              </p:ext>
            </p:extLst>
          </p:nvPr>
        </p:nvGraphicFramePr>
        <p:xfrm>
          <a:off x="1470992" y="198783"/>
          <a:ext cx="10018643" cy="56082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Afbeelding 2">
            <a:extLst>
              <a:ext uri="{FF2B5EF4-FFF2-40B4-BE49-F238E27FC236}">
                <a16:creationId xmlns:a16="http://schemas.microsoft.com/office/drawing/2014/main" id="{56716252-832C-464F-89AF-1CA23B2D1389}"/>
              </a:ext>
            </a:extLst>
          </p:cNvPr>
          <p:cNvPicPr>
            <a:picLocks noChangeAspect="1"/>
          </p:cNvPicPr>
          <p:nvPr/>
        </p:nvPicPr>
        <p:blipFill>
          <a:blip r:embed="rId8">
            <a:extLst>
              <a:ext uri="{BEBA8EAE-BF5A-486C-A8C5-ECC9F3942E4B}">
                <a14:imgProps xmlns:a14="http://schemas.microsoft.com/office/drawing/2010/main">
                  <a14:imgLayer r:embed="rId9">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4" name="Tijdelijke aanduiding voor inhoud 5">
            <a:extLst>
              <a:ext uri="{FF2B5EF4-FFF2-40B4-BE49-F238E27FC236}">
                <a16:creationId xmlns:a16="http://schemas.microsoft.com/office/drawing/2014/main" id="{E27F7AD7-4F1B-47C4-8DE0-A66276B12467}"/>
              </a:ext>
            </a:extLst>
          </p:cNvPr>
          <p:cNvSpPr txBox="1">
            <a:spLocks/>
          </p:cNvSpPr>
          <p:nvPr/>
        </p:nvSpPr>
        <p:spPr>
          <a:xfrm>
            <a:off x="122582" y="40830"/>
            <a:ext cx="3919331" cy="160337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dirty="0">
                <a:solidFill>
                  <a:srgbClr val="0B5DA7"/>
                </a:solidFill>
              </a:rPr>
              <a:t>Er zijn veel verschillende activiteiten die kunnen helpen om het doel te halen</a:t>
            </a:r>
          </a:p>
          <a:p>
            <a:pPr marL="0" indent="0">
              <a:buFont typeface="Arial" panose="020B0604020202020204" pitchFamily="34" charset="0"/>
              <a:buNone/>
            </a:pPr>
            <a:endParaRPr lang="nl-NL" dirty="0">
              <a:solidFill>
                <a:srgbClr val="0B5DA7"/>
              </a:solidFill>
            </a:endParaRPr>
          </a:p>
        </p:txBody>
      </p:sp>
    </p:spTree>
    <p:extLst>
      <p:ext uri="{BB962C8B-B14F-4D97-AF65-F5344CB8AC3E}">
        <p14:creationId xmlns:p14="http://schemas.microsoft.com/office/powerpoint/2010/main" val="14458815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90CDD-C3A3-6770-8ABF-D8D731DECDF2}"/>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4A7B1386-2F2D-27C9-71D2-EF87DB6B7189}"/>
              </a:ext>
            </a:extLst>
          </p:cNvPr>
          <p:cNvSpPr>
            <a:spLocks noGrp="1"/>
          </p:cNvSpPr>
          <p:nvPr>
            <p:ph type="title"/>
          </p:nvPr>
        </p:nvSpPr>
        <p:spPr>
          <a:xfrm>
            <a:off x="537882" y="324784"/>
            <a:ext cx="11732558" cy="1325563"/>
          </a:xfrm>
        </p:spPr>
        <p:txBody>
          <a:bodyPr/>
          <a:lstStyle/>
          <a:p>
            <a:r>
              <a:rPr lang="nl-NL" dirty="0">
                <a:solidFill>
                  <a:srgbClr val="87B632"/>
                </a:solidFill>
                <a:latin typeface="Arial Rounded MT Bold" panose="020F0704030504030204" pitchFamily="34" charset="0"/>
              </a:rPr>
              <a:t>Themakaarten</a:t>
            </a:r>
          </a:p>
        </p:txBody>
      </p:sp>
      <p:sp>
        <p:nvSpPr>
          <p:cNvPr id="6" name="Tijdelijke aanduiding voor inhoud 5">
            <a:extLst>
              <a:ext uri="{FF2B5EF4-FFF2-40B4-BE49-F238E27FC236}">
                <a16:creationId xmlns:a16="http://schemas.microsoft.com/office/drawing/2014/main" id="{72A9B435-4B84-F6B2-EA5F-1BE20523E650}"/>
              </a:ext>
            </a:extLst>
          </p:cNvPr>
          <p:cNvSpPr>
            <a:spLocks noGrp="1"/>
          </p:cNvSpPr>
          <p:nvPr>
            <p:ph idx="1"/>
          </p:nvPr>
        </p:nvSpPr>
        <p:spPr/>
        <p:txBody>
          <a:bodyPr/>
          <a:lstStyle/>
          <a:p>
            <a:pPr marL="514350" indent="-514350">
              <a:buFont typeface="+mj-lt"/>
              <a:buAutoNum type="arabicPeriod"/>
            </a:pPr>
            <a:r>
              <a:rPr lang="nl-NL" dirty="0">
                <a:solidFill>
                  <a:srgbClr val="0B5DA7"/>
                </a:solidFill>
              </a:rPr>
              <a:t>Bedoeld om richting te geven en een thema te verdiepen</a:t>
            </a:r>
          </a:p>
          <a:p>
            <a:pPr marL="514350" indent="-514350">
              <a:buFont typeface="+mj-lt"/>
              <a:buAutoNum type="arabicPeriod"/>
            </a:pPr>
            <a:r>
              <a:rPr lang="nl-NL" dirty="0">
                <a:solidFill>
                  <a:srgbClr val="0B5DA7"/>
                </a:solidFill>
              </a:rPr>
              <a:t>Gebruik het als inspiratie bij de voorbereiding van een thema</a:t>
            </a:r>
          </a:p>
          <a:p>
            <a:pPr marL="514350" indent="-514350">
              <a:buFont typeface="+mj-lt"/>
              <a:buAutoNum type="arabicPeriod"/>
            </a:pPr>
            <a:r>
              <a:rPr lang="nl-NL" dirty="0">
                <a:solidFill>
                  <a:srgbClr val="0B5DA7"/>
                </a:solidFill>
              </a:rPr>
              <a:t>Het zijn aanbodsdoelen: niet alles hoeft ‘afgetoetst’ te worden</a:t>
            </a:r>
          </a:p>
          <a:p>
            <a:pPr marL="514350" indent="-514350">
              <a:buFont typeface="+mj-lt"/>
              <a:buAutoNum type="arabicPeriod"/>
            </a:pPr>
            <a:r>
              <a:rPr lang="nl-NL" dirty="0">
                <a:solidFill>
                  <a:srgbClr val="0B5DA7"/>
                </a:solidFill>
              </a:rPr>
              <a:t>Vul ze zelf aan met eigen doelen</a:t>
            </a:r>
          </a:p>
        </p:txBody>
      </p:sp>
      <p:pic>
        <p:nvPicPr>
          <p:cNvPr id="9" name="Afbeelding 8">
            <a:extLst>
              <a:ext uri="{FF2B5EF4-FFF2-40B4-BE49-F238E27FC236}">
                <a16:creationId xmlns:a16="http://schemas.microsoft.com/office/drawing/2014/main" id="{A218ABBA-319E-63B7-8BB8-2743D7920C82}"/>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2" name="Afbeelding 1">
            <a:extLst>
              <a:ext uri="{FF2B5EF4-FFF2-40B4-BE49-F238E27FC236}">
                <a16:creationId xmlns:a16="http://schemas.microsoft.com/office/drawing/2014/main" id="{E93815E2-6A1F-0F1A-A742-F3FFF2955A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67119">
            <a:off x="9515811" y="297117"/>
            <a:ext cx="2443899" cy="1903348"/>
          </a:xfrm>
          <a:prstGeom prst="rect">
            <a:avLst/>
          </a:prstGeom>
        </p:spPr>
      </p:pic>
    </p:spTree>
    <p:extLst>
      <p:ext uri="{BB962C8B-B14F-4D97-AF65-F5344CB8AC3E}">
        <p14:creationId xmlns:p14="http://schemas.microsoft.com/office/powerpoint/2010/main" val="41039855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2A49F-3C44-341F-C230-2AFBF6623E0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B160A40-311A-6951-FBA2-D31EDA96F015}"/>
              </a:ext>
            </a:extLst>
          </p:cNvPr>
          <p:cNvSpPr>
            <a:spLocks noGrp="1"/>
          </p:cNvSpPr>
          <p:nvPr>
            <p:ph type="title"/>
          </p:nvPr>
        </p:nvSpPr>
        <p:spPr>
          <a:xfrm>
            <a:off x="838201" y="505801"/>
            <a:ext cx="10515600" cy="844697"/>
          </a:xfrm>
        </p:spPr>
        <p:txBody>
          <a:bodyPr>
            <a:normAutofit fontScale="90000"/>
          </a:bodyPr>
          <a:lstStyle/>
          <a:p>
            <a:r>
              <a:rPr lang="nl-NL" sz="3200" dirty="0">
                <a:solidFill>
                  <a:srgbClr val="002060"/>
                </a:solidFill>
                <a:latin typeface="Arial Rounded MT Bold" panose="020F0704030504030204" pitchFamily="34" charset="0"/>
              </a:rPr>
              <a:t>Opdracht: ons curriculum bij thematisch werken</a:t>
            </a:r>
            <a:br>
              <a:rPr lang="nl-NL" sz="3200" dirty="0">
                <a:solidFill>
                  <a:srgbClr val="002060"/>
                </a:solidFill>
                <a:latin typeface="Arial Rounded MT Bold" panose="020F0704030504030204" pitchFamily="34" charset="0"/>
              </a:rPr>
            </a:br>
            <a:endParaRPr lang="nl-NL" sz="3200" dirty="0">
              <a:solidFill>
                <a:srgbClr val="002060"/>
              </a:solidFill>
              <a:latin typeface="Arial Rounded MT Bold" panose="020F0704030504030204" pitchFamily="34" charset="0"/>
            </a:endParaRPr>
          </a:p>
        </p:txBody>
      </p:sp>
      <p:sp>
        <p:nvSpPr>
          <p:cNvPr id="3" name="Tijdelijke aanduiding voor inhoud 2">
            <a:extLst>
              <a:ext uri="{FF2B5EF4-FFF2-40B4-BE49-F238E27FC236}">
                <a16:creationId xmlns:a16="http://schemas.microsoft.com/office/drawing/2014/main" id="{C372B60C-B09E-208D-CA1A-C209E216A36C}"/>
              </a:ext>
            </a:extLst>
          </p:cNvPr>
          <p:cNvSpPr>
            <a:spLocks noGrp="1"/>
          </p:cNvSpPr>
          <p:nvPr>
            <p:ph idx="1"/>
          </p:nvPr>
        </p:nvSpPr>
        <p:spPr>
          <a:xfrm>
            <a:off x="838199" y="1049462"/>
            <a:ext cx="11077135" cy="5196593"/>
          </a:xfrm>
        </p:spPr>
        <p:txBody>
          <a:bodyPr>
            <a:normAutofit fontScale="92500" lnSpcReduction="10000"/>
          </a:bodyPr>
          <a:lstStyle/>
          <a:p>
            <a:pPr marL="0" indent="0">
              <a:buNone/>
            </a:pPr>
            <a:endParaRPr lang="nl-NL" dirty="0">
              <a:solidFill>
                <a:srgbClr val="FF0000"/>
              </a:solidFill>
            </a:endParaRPr>
          </a:p>
          <a:p>
            <a:pPr marL="514350" indent="-514350">
              <a:buAutoNum type="arabicPeriod"/>
            </a:pPr>
            <a:r>
              <a:rPr lang="nl-NL" dirty="0">
                <a:solidFill>
                  <a:srgbClr val="002060"/>
                </a:solidFill>
              </a:rPr>
              <a:t>Leg alle bestaande thema’s op een rij, neem genoeg ruimte</a:t>
            </a:r>
          </a:p>
          <a:p>
            <a:pPr marL="514350" indent="-514350">
              <a:buAutoNum type="arabicPeriod"/>
            </a:pPr>
            <a:r>
              <a:rPr lang="nl-NL" dirty="0">
                <a:solidFill>
                  <a:srgbClr val="002060"/>
                </a:solidFill>
              </a:rPr>
              <a:t>Verdeel de kaarten over de verschillende thema’s: verdeel de vakgebieden </a:t>
            </a:r>
            <a:r>
              <a:rPr lang="nl-NL" i="1" dirty="0">
                <a:solidFill>
                  <a:srgbClr val="002060"/>
                </a:solidFill>
              </a:rPr>
              <a:t>(let op, taal zit hier niet bij, hiervoor kunnen we het leerlijnenboek gebruiken, per leerjaar)</a:t>
            </a:r>
          </a:p>
          <a:p>
            <a:pPr marL="514350" indent="-514350">
              <a:buAutoNum type="arabicPeriod"/>
            </a:pPr>
            <a:r>
              <a:rPr lang="nl-NL" dirty="0">
                <a:solidFill>
                  <a:srgbClr val="002060"/>
                </a:solidFill>
              </a:rPr>
              <a:t>Spreek af wie welk vakgebied verdeelt</a:t>
            </a:r>
          </a:p>
          <a:p>
            <a:pPr marL="514350" indent="-514350">
              <a:buAutoNum type="arabicPeriod"/>
            </a:pPr>
            <a:r>
              <a:rPr lang="nl-NL" dirty="0">
                <a:solidFill>
                  <a:srgbClr val="002060"/>
                </a:solidFill>
              </a:rPr>
              <a:t>Doe dit eerst globaal</a:t>
            </a:r>
          </a:p>
          <a:p>
            <a:pPr marL="514350" indent="-514350">
              <a:buAutoNum type="arabicPeriod"/>
            </a:pPr>
            <a:r>
              <a:rPr lang="nl-NL" dirty="0">
                <a:solidFill>
                  <a:srgbClr val="002060"/>
                </a:solidFill>
              </a:rPr>
              <a:t>Bespreek nu samen welke thema’s meer inhoud nodig hebben en welke te vol zitten</a:t>
            </a:r>
          </a:p>
          <a:p>
            <a:pPr marL="514350" indent="-514350">
              <a:buAutoNum type="arabicPeriod"/>
            </a:pPr>
            <a:r>
              <a:rPr lang="nl-NL" dirty="0">
                <a:solidFill>
                  <a:srgbClr val="002060"/>
                </a:solidFill>
              </a:rPr>
              <a:t>Moeten er thema’s worden aangepast of nieuwe worden toegevoegd?</a:t>
            </a:r>
          </a:p>
          <a:p>
            <a:pPr marL="514350" indent="-514350">
              <a:buAutoNum type="arabicPeriod"/>
            </a:pPr>
            <a:r>
              <a:rPr lang="nl-NL" dirty="0">
                <a:solidFill>
                  <a:srgbClr val="002060"/>
                </a:solidFill>
              </a:rPr>
              <a:t>Bewaar de kaarten per thema, maak hier foto’s van</a:t>
            </a:r>
          </a:p>
          <a:p>
            <a:pPr marL="514350" indent="-514350">
              <a:buAutoNum type="arabicPeriod"/>
            </a:pPr>
            <a:r>
              <a:rPr lang="nl-NL" dirty="0">
                <a:solidFill>
                  <a:srgbClr val="002060"/>
                </a:solidFill>
              </a:rPr>
              <a:t>De inhoudelijke uitwerking volgt later per thema</a:t>
            </a:r>
          </a:p>
          <a:p>
            <a:pPr marL="0" indent="0">
              <a:buNone/>
            </a:pPr>
            <a:endParaRPr lang="nl-NL" dirty="0">
              <a:solidFill>
                <a:srgbClr val="002060"/>
              </a:solidFill>
            </a:endParaRPr>
          </a:p>
          <a:p>
            <a:pPr marL="0" indent="0">
              <a:buNone/>
            </a:pPr>
            <a:endParaRPr lang="nl-NL" dirty="0">
              <a:solidFill>
                <a:srgbClr val="002060"/>
              </a:solidFill>
            </a:endParaRPr>
          </a:p>
          <a:p>
            <a:pPr marL="0" indent="0">
              <a:buNone/>
            </a:pPr>
            <a:endParaRPr lang="nl-NL" dirty="0">
              <a:solidFill>
                <a:srgbClr val="002060"/>
              </a:solidFill>
              <a:highlight>
                <a:srgbClr val="FFFF00"/>
              </a:highlight>
            </a:endParaRPr>
          </a:p>
          <a:p>
            <a:endParaRPr lang="nl-NL" dirty="0">
              <a:solidFill>
                <a:srgbClr val="FF0000"/>
              </a:solidFill>
            </a:endParaRPr>
          </a:p>
          <a:p>
            <a:pPr marL="0" indent="0">
              <a:buNone/>
            </a:pPr>
            <a:endParaRPr lang="nl-NL" dirty="0">
              <a:solidFill>
                <a:srgbClr val="FF0000"/>
              </a:solidFill>
            </a:endParaRPr>
          </a:p>
        </p:txBody>
      </p:sp>
      <p:pic>
        <p:nvPicPr>
          <p:cNvPr id="4" name="Afbeelding 3">
            <a:extLst>
              <a:ext uri="{FF2B5EF4-FFF2-40B4-BE49-F238E27FC236}">
                <a16:creationId xmlns:a16="http://schemas.microsoft.com/office/drawing/2014/main" id="{96CC3B0A-2F3D-E239-58C1-3119BD539F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67119">
            <a:off x="9040345" y="4466470"/>
            <a:ext cx="2443899" cy="1903348"/>
          </a:xfrm>
          <a:prstGeom prst="rect">
            <a:avLst/>
          </a:prstGeom>
        </p:spPr>
      </p:pic>
    </p:spTree>
    <p:extLst>
      <p:ext uri="{BB962C8B-B14F-4D97-AF65-F5344CB8AC3E}">
        <p14:creationId xmlns:p14="http://schemas.microsoft.com/office/powerpoint/2010/main" val="33763528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3F6981-6CE6-C104-32A4-8D7ACF72321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1AAE00F-F6C8-F3FA-482E-99641C6DB25E}"/>
              </a:ext>
            </a:extLst>
          </p:cNvPr>
          <p:cNvSpPr>
            <a:spLocks noGrp="1"/>
          </p:cNvSpPr>
          <p:nvPr>
            <p:ph type="title"/>
          </p:nvPr>
        </p:nvSpPr>
        <p:spPr>
          <a:xfrm>
            <a:off x="2691848" y="2313194"/>
            <a:ext cx="11102008" cy="1325563"/>
          </a:xfrm>
        </p:spPr>
        <p:txBody>
          <a:bodyPr/>
          <a:lstStyle/>
          <a:p>
            <a:r>
              <a:rPr lang="nl-NL" dirty="0">
                <a:solidFill>
                  <a:srgbClr val="002060"/>
                </a:solidFill>
                <a:latin typeface="Arial Rounded MT Bold" panose="020F0704030504030204" pitchFamily="34" charset="0"/>
              </a:rPr>
              <a:t>Plenaire bespreking</a:t>
            </a:r>
          </a:p>
        </p:txBody>
      </p:sp>
    </p:spTree>
    <p:extLst>
      <p:ext uri="{BB962C8B-B14F-4D97-AF65-F5344CB8AC3E}">
        <p14:creationId xmlns:p14="http://schemas.microsoft.com/office/powerpoint/2010/main" val="1281282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334614" y="211653"/>
            <a:ext cx="11722797" cy="613649"/>
          </a:xfrm>
        </p:spPr>
        <p:txBody>
          <a:bodyPr>
            <a:normAutofit fontScale="90000"/>
          </a:bodyPr>
          <a:lstStyle/>
          <a:p>
            <a:r>
              <a:rPr lang="nl-NL" sz="4000" dirty="0">
                <a:solidFill>
                  <a:srgbClr val="00BFFE"/>
                </a:solidFill>
                <a:latin typeface="Arial Rounded MT Bold" panose="020F0704030504030204" pitchFamily="34" charset="0"/>
              </a:rPr>
              <a:t>Studiemiddag thematisch werken</a:t>
            </a: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graphicFrame>
        <p:nvGraphicFramePr>
          <p:cNvPr id="6" name="Tijdelijke aanduiding voor inhoud 3">
            <a:extLst>
              <a:ext uri="{FF2B5EF4-FFF2-40B4-BE49-F238E27FC236}">
                <a16:creationId xmlns:a16="http://schemas.microsoft.com/office/drawing/2014/main" id="{DAF2A2E4-FC08-4787-9A29-AF54AED90BFC}"/>
              </a:ext>
            </a:extLst>
          </p:cNvPr>
          <p:cNvGraphicFramePr>
            <a:graphicFrameLocks/>
          </p:cNvGraphicFramePr>
          <p:nvPr>
            <p:extLst>
              <p:ext uri="{D42A27DB-BD31-4B8C-83A1-F6EECF244321}">
                <p14:modId xmlns:p14="http://schemas.microsoft.com/office/powerpoint/2010/main" val="424635278"/>
              </p:ext>
            </p:extLst>
          </p:nvPr>
        </p:nvGraphicFramePr>
        <p:xfrm>
          <a:off x="1204194" y="1423601"/>
          <a:ext cx="8625499" cy="2785845"/>
        </p:xfrm>
        <a:graphic>
          <a:graphicData uri="http://schemas.openxmlformats.org/drawingml/2006/table">
            <a:tbl>
              <a:tblPr firstRow="1" bandRow="1">
                <a:tableStyleId>{5C22544A-7EE6-4342-B048-85BDC9FD1C3A}</a:tableStyleId>
              </a:tblPr>
              <a:tblGrid>
                <a:gridCol w="933022">
                  <a:extLst>
                    <a:ext uri="{9D8B030D-6E8A-4147-A177-3AD203B41FA5}">
                      <a16:colId xmlns:a16="http://schemas.microsoft.com/office/drawing/2014/main" val="3406897326"/>
                    </a:ext>
                  </a:extLst>
                </a:gridCol>
                <a:gridCol w="7692477">
                  <a:extLst>
                    <a:ext uri="{9D8B030D-6E8A-4147-A177-3AD203B41FA5}">
                      <a16:colId xmlns:a16="http://schemas.microsoft.com/office/drawing/2014/main" val="930306543"/>
                    </a:ext>
                  </a:extLst>
                </a:gridCol>
              </a:tblGrid>
              <a:tr h="442932">
                <a:tc>
                  <a:txBody>
                    <a:bodyPr/>
                    <a:lstStyle/>
                    <a:p>
                      <a:r>
                        <a:rPr lang="nl-NL" sz="2400" b="1" dirty="0">
                          <a:solidFill>
                            <a:srgbClr val="002060"/>
                          </a:solidFill>
                        </a:rPr>
                        <a:t>14:30</a:t>
                      </a:r>
                    </a:p>
                  </a:txBody>
                  <a:tcP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srgbClr val="002060"/>
                          </a:solidFill>
                        </a:rPr>
                        <a:t>Opening en algemene uitleg (Mark)</a:t>
                      </a:r>
                    </a:p>
                  </a:txBody>
                  <a:tcPr>
                    <a:solidFill>
                      <a:srgbClr val="FFFF00"/>
                    </a:solidFill>
                  </a:tcPr>
                </a:tc>
                <a:extLst>
                  <a:ext uri="{0D108BD9-81ED-4DB2-BD59-A6C34878D82A}">
                    <a16:rowId xmlns:a16="http://schemas.microsoft.com/office/drawing/2014/main" val="3193938193"/>
                  </a:ext>
                </a:extLst>
              </a:tr>
              <a:tr h="465729">
                <a:tc>
                  <a:txBody>
                    <a:bodyPr/>
                    <a:lstStyle/>
                    <a:p>
                      <a:r>
                        <a:rPr lang="nl-NL" sz="2400" b="1" dirty="0">
                          <a:solidFill>
                            <a:srgbClr val="002060"/>
                          </a:solidFill>
                        </a:rPr>
                        <a:t>14:45</a:t>
                      </a:r>
                    </a:p>
                  </a:txBody>
                  <a:tcP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srgbClr val="002060"/>
                          </a:solidFill>
                        </a:rPr>
                        <a:t>Thematisch werken, van kerndoelen naar leerlijn</a:t>
                      </a:r>
                    </a:p>
                  </a:txBody>
                  <a:tcPr>
                    <a:solidFill>
                      <a:srgbClr val="FFFF00"/>
                    </a:solidFill>
                  </a:tcPr>
                </a:tc>
                <a:extLst>
                  <a:ext uri="{0D108BD9-81ED-4DB2-BD59-A6C34878D82A}">
                    <a16:rowId xmlns:a16="http://schemas.microsoft.com/office/drawing/2014/main" val="4241940193"/>
                  </a:ext>
                </a:extLst>
              </a:tr>
              <a:tr h="465729">
                <a:tc>
                  <a:txBody>
                    <a:bodyPr/>
                    <a:lstStyle/>
                    <a:p>
                      <a:r>
                        <a:rPr lang="nl-NL" sz="2400" b="1" dirty="0">
                          <a:solidFill>
                            <a:srgbClr val="002060"/>
                          </a:solidFill>
                        </a:rPr>
                        <a:t>15:25</a:t>
                      </a:r>
                    </a:p>
                  </a:txBody>
                  <a:tcPr>
                    <a:solidFill>
                      <a:srgbClr val="FFFF00"/>
                    </a:solidFill>
                  </a:tcPr>
                </a:tc>
                <a:tc>
                  <a:txBody>
                    <a:bodyPr/>
                    <a:lstStyle/>
                    <a:p>
                      <a:r>
                        <a:rPr lang="nl-NL" sz="2400" dirty="0">
                          <a:solidFill>
                            <a:srgbClr val="002060"/>
                          </a:solidFill>
                        </a:rPr>
                        <a:t>Pauze</a:t>
                      </a:r>
                    </a:p>
                  </a:txBody>
                  <a:tcPr>
                    <a:solidFill>
                      <a:srgbClr val="FFFF00"/>
                    </a:solidFill>
                  </a:tcPr>
                </a:tc>
                <a:extLst>
                  <a:ext uri="{0D108BD9-81ED-4DB2-BD59-A6C34878D82A}">
                    <a16:rowId xmlns:a16="http://schemas.microsoft.com/office/drawing/2014/main" val="2164960399"/>
                  </a:ext>
                </a:extLst>
              </a:tr>
              <a:tr h="465729">
                <a:tc>
                  <a:txBody>
                    <a:bodyPr/>
                    <a:lstStyle/>
                    <a:p>
                      <a:r>
                        <a:rPr lang="nl-NL" sz="2400" b="1" dirty="0">
                          <a:solidFill>
                            <a:srgbClr val="002060"/>
                          </a:solidFill>
                        </a:rPr>
                        <a:t>15:30</a:t>
                      </a:r>
                    </a:p>
                  </a:txBody>
                  <a:tcPr>
                    <a:solidFill>
                      <a:srgbClr val="00B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srgbClr val="002060"/>
                          </a:solidFill>
                        </a:rPr>
                        <a:t>Het curriculum bij thematisch werken, werkvorm leerlijnen</a:t>
                      </a:r>
                    </a:p>
                  </a:txBody>
                  <a:tcPr>
                    <a:solidFill>
                      <a:srgbClr val="00B0F0"/>
                    </a:solidFill>
                  </a:tcPr>
                </a:tc>
                <a:extLst>
                  <a:ext uri="{0D108BD9-81ED-4DB2-BD59-A6C34878D82A}">
                    <a16:rowId xmlns:a16="http://schemas.microsoft.com/office/drawing/2014/main" val="3068714097"/>
                  </a:ext>
                </a:extLst>
              </a:tr>
              <a:tr h="465729">
                <a:tc>
                  <a:txBody>
                    <a:bodyPr/>
                    <a:lstStyle/>
                    <a:p>
                      <a:r>
                        <a:rPr lang="nl-NL" sz="2400" b="1" dirty="0">
                          <a:solidFill>
                            <a:srgbClr val="002060"/>
                          </a:solidFill>
                        </a:rPr>
                        <a:t>16:15</a:t>
                      </a:r>
                    </a:p>
                  </a:txBody>
                  <a:tcPr>
                    <a:solidFill>
                      <a:srgbClr val="00B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srgbClr val="002060"/>
                          </a:solidFill>
                        </a:rPr>
                        <a:t>Presenteren uitkomsten</a:t>
                      </a:r>
                    </a:p>
                  </a:txBody>
                  <a:tcPr>
                    <a:solidFill>
                      <a:srgbClr val="00B0F0"/>
                    </a:solidFill>
                  </a:tcPr>
                </a:tc>
                <a:extLst>
                  <a:ext uri="{0D108BD9-81ED-4DB2-BD59-A6C34878D82A}">
                    <a16:rowId xmlns:a16="http://schemas.microsoft.com/office/drawing/2014/main" val="1112399679"/>
                  </a:ext>
                </a:extLst>
              </a:tr>
              <a:tr h="465729">
                <a:tc>
                  <a:txBody>
                    <a:bodyPr/>
                    <a:lstStyle/>
                    <a:p>
                      <a:r>
                        <a:rPr lang="nl-NL" sz="2400" b="1" dirty="0">
                          <a:solidFill>
                            <a:srgbClr val="002060"/>
                          </a:solidFill>
                        </a:rPr>
                        <a:t>16:30</a:t>
                      </a:r>
                    </a:p>
                  </a:txBody>
                  <a:tcPr/>
                </a:tc>
                <a:tc>
                  <a:txBody>
                    <a:bodyPr/>
                    <a:lstStyle/>
                    <a:p>
                      <a:r>
                        <a:rPr lang="nl-NL" sz="2400" dirty="0">
                          <a:solidFill>
                            <a:srgbClr val="002060"/>
                          </a:solidFill>
                        </a:rPr>
                        <a:t>Plenaire afronding, bespreken vervolgstappen</a:t>
                      </a:r>
                    </a:p>
                  </a:txBody>
                  <a:tcPr/>
                </a:tc>
                <a:extLst>
                  <a:ext uri="{0D108BD9-81ED-4DB2-BD59-A6C34878D82A}">
                    <a16:rowId xmlns:a16="http://schemas.microsoft.com/office/drawing/2014/main" val="2532028202"/>
                  </a:ext>
                </a:extLst>
              </a:tr>
            </a:tbl>
          </a:graphicData>
        </a:graphic>
      </p:graphicFrame>
    </p:spTree>
    <p:extLst>
      <p:ext uri="{BB962C8B-B14F-4D97-AF65-F5344CB8AC3E}">
        <p14:creationId xmlns:p14="http://schemas.microsoft.com/office/powerpoint/2010/main" val="31024268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30D0C6F-2D23-40BB-9345-D0A1F5D018A5}"/>
              </a:ext>
            </a:extLst>
          </p:cNvPr>
          <p:cNvSpPr>
            <a:spLocks noGrp="1"/>
          </p:cNvSpPr>
          <p:nvPr>
            <p:ph idx="1"/>
          </p:nvPr>
        </p:nvSpPr>
        <p:spPr>
          <a:xfrm>
            <a:off x="376742" y="1417034"/>
            <a:ext cx="10515600" cy="4351338"/>
          </a:xfrm>
        </p:spPr>
        <p:txBody>
          <a:bodyPr/>
          <a:lstStyle/>
          <a:p>
            <a:pPr>
              <a:buFontTx/>
              <a:buChar char="-"/>
            </a:pPr>
            <a:r>
              <a:rPr lang="nl-NL" dirty="0">
                <a:solidFill>
                  <a:srgbClr val="0456A2"/>
                </a:solidFill>
              </a:rPr>
              <a:t>Thematisch werken is een boeiende manier om je onderwijs vorm te geven</a:t>
            </a:r>
          </a:p>
          <a:p>
            <a:pPr>
              <a:buFontTx/>
              <a:buChar char="-"/>
            </a:pPr>
            <a:r>
              <a:rPr lang="nl-NL" dirty="0">
                <a:solidFill>
                  <a:srgbClr val="0456A2"/>
                </a:solidFill>
              </a:rPr>
              <a:t>Er zijn veel doelen, je hoeft niet alles aan te bieden, maar denk er wel samen over na, maak bewuste keuzes</a:t>
            </a:r>
          </a:p>
          <a:p>
            <a:pPr>
              <a:buFontTx/>
              <a:buChar char="-"/>
            </a:pPr>
            <a:r>
              <a:rPr lang="nl-NL" dirty="0">
                <a:solidFill>
                  <a:srgbClr val="0456A2"/>
                </a:solidFill>
              </a:rPr>
              <a:t>Wees niet bang om samen </a:t>
            </a:r>
            <a:r>
              <a:rPr lang="nl-NL" b="1" dirty="0">
                <a:solidFill>
                  <a:srgbClr val="0456A2"/>
                </a:solidFill>
              </a:rPr>
              <a:t>als team </a:t>
            </a:r>
            <a:r>
              <a:rPr lang="nl-NL" dirty="0">
                <a:solidFill>
                  <a:srgbClr val="0456A2"/>
                </a:solidFill>
              </a:rPr>
              <a:t>eigen keuzes te maken</a:t>
            </a:r>
          </a:p>
          <a:p>
            <a:pPr>
              <a:buFontTx/>
              <a:buChar char="-"/>
            </a:pPr>
            <a:r>
              <a:rPr lang="nl-NL" dirty="0">
                <a:solidFill>
                  <a:srgbClr val="0456A2"/>
                </a:solidFill>
              </a:rPr>
              <a:t>Er zijn geen vaste oplossingen, ontwikkel een gezamenlijke visie en een gezamenlijke taal over thematisch werken</a:t>
            </a:r>
          </a:p>
          <a:p>
            <a:pPr>
              <a:buFontTx/>
              <a:buChar char="-"/>
            </a:pPr>
            <a:r>
              <a:rPr lang="nl-NL" dirty="0">
                <a:solidFill>
                  <a:srgbClr val="0456A2"/>
                </a:solidFill>
              </a:rPr>
              <a:t>Volgende keer: hoe richten we een thema in</a:t>
            </a:r>
          </a:p>
          <a:p>
            <a:pPr>
              <a:buFontTx/>
              <a:buChar char="-"/>
            </a:pPr>
            <a:endParaRPr lang="nl-NL" dirty="0">
              <a:solidFill>
                <a:srgbClr val="0456A2"/>
              </a:solidFill>
            </a:endParaRPr>
          </a:p>
          <a:p>
            <a:pPr>
              <a:buFontTx/>
              <a:buChar char="-"/>
            </a:pPr>
            <a:endParaRPr lang="nl-NL" dirty="0">
              <a:solidFill>
                <a:srgbClr val="0456A2"/>
              </a:solidFill>
            </a:endParaRPr>
          </a:p>
          <a:p>
            <a:pPr>
              <a:buFontTx/>
              <a:buChar char="-"/>
            </a:pPr>
            <a:endParaRPr lang="nl-NL" dirty="0">
              <a:solidFill>
                <a:srgbClr val="0456A2"/>
              </a:solidFill>
            </a:endParaRPr>
          </a:p>
          <a:p>
            <a:pPr>
              <a:buNone/>
            </a:pPr>
            <a:endParaRPr lang="nl-NL" dirty="0"/>
          </a:p>
          <a:p>
            <a:pPr marL="0" indent="0">
              <a:buNone/>
            </a:pPr>
            <a:endParaRPr lang="nl-NL" dirty="0"/>
          </a:p>
        </p:txBody>
      </p:sp>
      <p:grpSp>
        <p:nvGrpSpPr>
          <p:cNvPr id="7" name="Groep 6">
            <a:extLst>
              <a:ext uri="{FF2B5EF4-FFF2-40B4-BE49-F238E27FC236}">
                <a16:creationId xmlns:a16="http://schemas.microsoft.com/office/drawing/2014/main" id="{0531808B-E216-4EEF-BD95-214541EB688A}"/>
              </a:ext>
            </a:extLst>
          </p:cNvPr>
          <p:cNvGrpSpPr/>
          <p:nvPr/>
        </p:nvGrpSpPr>
        <p:grpSpPr>
          <a:xfrm>
            <a:off x="171407" y="10885"/>
            <a:ext cx="11820939" cy="708480"/>
            <a:chOff x="811130" y="0"/>
            <a:chExt cx="3982042" cy="708480"/>
          </a:xfrm>
          <a:gradFill>
            <a:gsLst>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grpSpPr>
        <p:sp>
          <p:nvSpPr>
            <p:cNvPr id="8" name="Rechthoek: afgeronde hoeken 7">
              <a:extLst>
                <a:ext uri="{FF2B5EF4-FFF2-40B4-BE49-F238E27FC236}">
                  <a16:creationId xmlns:a16="http://schemas.microsoft.com/office/drawing/2014/main" id="{B9EB50BB-B758-42B5-9625-89C2A971530D}"/>
                </a:ext>
              </a:extLst>
            </p:cNvPr>
            <p:cNvSpPr/>
            <p:nvPr/>
          </p:nvSpPr>
          <p:spPr>
            <a:xfrm>
              <a:off x="811130" y="0"/>
              <a:ext cx="3982042" cy="70848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9" name="Rechthoek: afgeronde hoeken 4">
              <a:extLst>
                <a:ext uri="{FF2B5EF4-FFF2-40B4-BE49-F238E27FC236}">
                  <a16:creationId xmlns:a16="http://schemas.microsoft.com/office/drawing/2014/main" id="{0FD80546-5ABE-4C16-9D7A-AF113D4DC07C}"/>
                </a:ext>
              </a:extLst>
            </p:cNvPr>
            <p:cNvSpPr txBox="1"/>
            <p:nvPr/>
          </p:nvSpPr>
          <p:spPr>
            <a:xfrm>
              <a:off x="880300" y="34585"/>
              <a:ext cx="3912872" cy="63931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0512" tIns="0" rIns="150512" bIns="0" numCol="1" spcCol="1270" anchor="ctr" anchorCtr="0">
              <a:noAutofit/>
            </a:bodyPr>
            <a:lstStyle/>
            <a:p>
              <a:pPr marL="0" lvl="0" indent="0" algn="ctr" defTabSz="1066800">
                <a:lnSpc>
                  <a:spcPct val="90000"/>
                </a:lnSpc>
                <a:spcBef>
                  <a:spcPct val="0"/>
                </a:spcBef>
                <a:spcAft>
                  <a:spcPct val="35000"/>
                </a:spcAft>
                <a:buNone/>
              </a:pPr>
              <a:r>
                <a:rPr lang="nl-NL" sz="4400" b="1" dirty="0"/>
                <a:t>Samenvatting en conclusie</a:t>
              </a:r>
              <a:endParaRPr lang="nl-NL" sz="2400" b="1" kern="1200" dirty="0"/>
            </a:p>
          </p:txBody>
        </p:sp>
      </p:grpSp>
      <p:pic>
        <p:nvPicPr>
          <p:cNvPr id="6" name="Afbeelding 5">
            <a:extLst>
              <a:ext uri="{FF2B5EF4-FFF2-40B4-BE49-F238E27FC236}">
                <a16:creationId xmlns:a16="http://schemas.microsoft.com/office/drawing/2014/main" id="{393D3D30-C95F-4FFE-A714-A2BB2E3A8449}"/>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2878818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C6921-19C7-C7AD-057A-774CCA9D244D}"/>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7EA9ED2C-F426-6E75-5DE8-AB7015B5B58A}"/>
              </a:ext>
            </a:extLst>
          </p:cNvPr>
          <p:cNvSpPr>
            <a:spLocks noGrp="1"/>
          </p:cNvSpPr>
          <p:nvPr>
            <p:ph type="title"/>
          </p:nvPr>
        </p:nvSpPr>
        <p:spPr/>
        <p:txBody>
          <a:bodyPr/>
          <a:lstStyle/>
          <a:p>
            <a:r>
              <a:rPr lang="nl-NL" dirty="0">
                <a:solidFill>
                  <a:srgbClr val="87B632"/>
                </a:solidFill>
                <a:latin typeface="Arial Rounded MT Bold" panose="020F0704030504030204" pitchFamily="34" charset="0"/>
              </a:rPr>
              <a:t>Wat is thematisch werken</a:t>
            </a:r>
          </a:p>
        </p:txBody>
      </p:sp>
      <p:sp>
        <p:nvSpPr>
          <p:cNvPr id="6" name="Tijdelijke aanduiding voor inhoud 5">
            <a:extLst>
              <a:ext uri="{FF2B5EF4-FFF2-40B4-BE49-F238E27FC236}">
                <a16:creationId xmlns:a16="http://schemas.microsoft.com/office/drawing/2014/main" id="{B4C51ED0-96C7-D841-DF70-1AB58BDFC387}"/>
              </a:ext>
            </a:extLst>
          </p:cNvPr>
          <p:cNvSpPr>
            <a:spLocks noGrp="1"/>
          </p:cNvSpPr>
          <p:nvPr>
            <p:ph idx="1"/>
          </p:nvPr>
        </p:nvSpPr>
        <p:spPr/>
        <p:txBody>
          <a:bodyPr/>
          <a:lstStyle/>
          <a:p>
            <a:pPr marL="0" indent="0">
              <a:buNone/>
            </a:pPr>
            <a:r>
              <a:rPr lang="nl-NL" dirty="0">
                <a:solidFill>
                  <a:srgbClr val="0B5DA7"/>
                </a:solidFill>
              </a:rPr>
              <a:t>Thematisch werken is het op een samenhangende manier werken aan meerdere vakgebieden binnen </a:t>
            </a:r>
            <a:r>
              <a:rPr lang="nl-NL">
                <a:solidFill>
                  <a:srgbClr val="0B5DA7"/>
                </a:solidFill>
              </a:rPr>
              <a:t>een thema. </a:t>
            </a:r>
            <a:endParaRPr lang="nl-NL" dirty="0">
              <a:solidFill>
                <a:srgbClr val="0B5DA7"/>
              </a:solidFill>
            </a:endParaRPr>
          </a:p>
          <a:p>
            <a:pPr marL="0" indent="0">
              <a:buNone/>
            </a:pPr>
            <a:r>
              <a:rPr lang="nl-NL" dirty="0">
                <a:solidFill>
                  <a:srgbClr val="0B5DA7"/>
                </a:solidFill>
              </a:rPr>
              <a:t>Thematisch werken gaat uit van het aanbieden van kennis, lezen van teksten en verwerken via </a:t>
            </a:r>
            <a:r>
              <a:rPr lang="nl-NL" dirty="0" err="1">
                <a:solidFill>
                  <a:srgbClr val="0B5DA7"/>
                </a:solidFill>
              </a:rPr>
              <a:t>oa</a:t>
            </a:r>
            <a:r>
              <a:rPr lang="nl-NL" dirty="0">
                <a:solidFill>
                  <a:srgbClr val="0B5DA7"/>
                </a:solidFill>
              </a:rPr>
              <a:t> stelopdrachten binnen een thema om zo in samenhang langere tijd met een onderwerp bezig te kunnen zijn.</a:t>
            </a:r>
          </a:p>
          <a:p>
            <a:pPr marL="0" indent="0">
              <a:buNone/>
            </a:pPr>
            <a:r>
              <a:rPr lang="nl-NL" dirty="0">
                <a:solidFill>
                  <a:srgbClr val="0B5DA7"/>
                </a:solidFill>
              </a:rPr>
              <a:t>Thematisch werken bevordert de betrokkenheid van leerlingen en leerkrachten.</a:t>
            </a:r>
          </a:p>
        </p:txBody>
      </p:sp>
      <p:pic>
        <p:nvPicPr>
          <p:cNvPr id="7" name="Afbeelding 6">
            <a:extLst>
              <a:ext uri="{FF2B5EF4-FFF2-40B4-BE49-F238E27FC236}">
                <a16:creationId xmlns:a16="http://schemas.microsoft.com/office/drawing/2014/main" id="{F25960DA-E949-2884-5EF3-835C6FB1C4C1}"/>
              </a:ext>
            </a:extLst>
          </p:cNvPr>
          <p:cNvPicPr>
            <a:picLocks noChangeAspect="1"/>
          </p:cNvPicPr>
          <p:nvPr/>
        </p:nvPicPr>
        <p:blipFill>
          <a:blip r:embed="rId2"/>
          <a:stretch>
            <a:fillRect/>
          </a:stretch>
        </p:blipFill>
        <p:spPr>
          <a:xfrm>
            <a:off x="10089185" y="0"/>
            <a:ext cx="2102815" cy="753495"/>
          </a:xfrm>
          <a:prstGeom prst="rect">
            <a:avLst/>
          </a:prstGeom>
        </p:spPr>
      </p:pic>
      <p:pic>
        <p:nvPicPr>
          <p:cNvPr id="9" name="Afbeelding 8">
            <a:extLst>
              <a:ext uri="{FF2B5EF4-FFF2-40B4-BE49-F238E27FC236}">
                <a16:creationId xmlns:a16="http://schemas.microsoft.com/office/drawing/2014/main" id="{49B1ECAE-3F44-3D67-4A08-C485D568CBE0}"/>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2317573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D29F6-6291-7E12-3F81-940A16670F22}"/>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2D5C23C5-CEBC-EDD1-73DB-7209B475DB3B}"/>
              </a:ext>
            </a:extLst>
          </p:cNvPr>
          <p:cNvSpPr>
            <a:spLocks noGrp="1"/>
          </p:cNvSpPr>
          <p:nvPr>
            <p:ph type="title"/>
          </p:nvPr>
        </p:nvSpPr>
        <p:spPr/>
        <p:txBody>
          <a:bodyPr/>
          <a:lstStyle/>
          <a:p>
            <a:r>
              <a:rPr lang="nl-NL" dirty="0">
                <a:solidFill>
                  <a:srgbClr val="87B632"/>
                </a:solidFill>
                <a:latin typeface="Arial Rounded MT Bold" panose="020F0704030504030204" pitchFamily="34" charset="0"/>
              </a:rPr>
              <a:t>Waarom thematisch werken</a:t>
            </a:r>
          </a:p>
        </p:txBody>
      </p:sp>
      <p:sp>
        <p:nvSpPr>
          <p:cNvPr id="6" name="Tijdelijke aanduiding voor inhoud 5">
            <a:extLst>
              <a:ext uri="{FF2B5EF4-FFF2-40B4-BE49-F238E27FC236}">
                <a16:creationId xmlns:a16="http://schemas.microsoft.com/office/drawing/2014/main" id="{D7F2C48C-9992-B58B-3ED8-63B9405B2437}"/>
              </a:ext>
            </a:extLst>
          </p:cNvPr>
          <p:cNvSpPr>
            <a:spLocks noGrp="1"/>
          </p:cNvSpPr>
          <p:nvPr>
            <p:ph idx="1"/>
          </p:nvPr>
        </p:nvSpPr>
        <p:spPr/>
        <p:txBody>
          <a:bodyPr/>
          <a:lstStyle/>
          <a:p>
            <a:pPr marL="0" indent="0">
              <a:buNone/>
            </a:pPr>
            <a:r>
              <a:rPr lang="nl-NL" dirty="0">
                <a:solidFill>
                  <a:srgbClr val="0B5DA7"/>
                </a:solidFill>
              </a:rPr>
              <a:t>Wat maakt dat wij als school kiezen voor thematisch werken, waarom doen wij dit?</a:t>
            </a:r>
          </a:p>
          <a:p>
            <a:pPr marL="0" indent="0">
              <a:buNone/>
            </a:pPr>
            <a:endParaRPr lang="nl-NL" dirty="0">
              <a:solidFill>
                <a:srgbClr val="0B5DA7"/>
              </a:solidFill>
            </a:endParaRPr>
          </a:p>
          <a:p>
            <a:pPr marL="0" indent="0">
              <a:buNone/>
            </a:pPr>
            <a:r>
              <a:rPr lang="nl-NL" dirty="0">
                <a:solidFill>
                  <a:srgbClr val="0B5DA7"/>
                </a:solidFill>
              </a:rPr>
              <a:t>Wat is onze visie op thematisch werken?</a:t>
            </a:r>
          </a:p>
        </p:txBody>
      </p:sp>
      <p:pic>
        <p:nvPicPr>
          <p:cNvPr id="7" name="Afbeelding 6">
            <a:extLst>
              <a:ext uri="{FF2B5EF4-FFF2-40B4-BE49-F238E27FC236}">
                <a16:creationId xmlns:a16="http://schemas.microsoft.com/office/drawing/2014/main" id="{16204CFC-8987-1F12-8858-57694C5F36E7}"/>
              </a:ext>
            </a:extLst>
          </p:cNvPr>
          <p:cNvPicPr>
            <a:picLocks noChangeAspect="1"/>
          </p:cNvPicPr>
          <p:nvPr/>
        </p:nvPicPr>
        <p:blipFill>
          <a:blip r:embed="rId2"/>
          <a:stretch>
            <a:fillRect/>
          </a:stretch>
        </p:blipFill>
        <p:spPr>
          <a:xfrm>
            <a:off x="10089185" y="0"/>
            <a:ext cx="2102815" cy="753495"/>
          </a:xfrm>
          <a:prstGeom prst="rect">
            <a:avLst/>
          </a:prstGeom>
        </p:spPr>
      </p:pic>
      <p:pic>
        <p:nvPicPr>
          <p:cNvPr id="9" name="Afbeelding 8">
            <a:extLst>
              <a:ext uri="{FF2B5EF4-FFF2-40B4-BE49-F238E27FC236}">
                <a16:creationId xmlns:a16="http://schemas.microsoft.com/office/drawing/2014/main" id="{4B2D0158-FE22-52BE-9F0D-F28D25443C27}"/>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2498084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87D94-A9EB-3069-BEF4-17521F5AD05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01F7915-AC25-C64C-5401-7CCE8BCF29D2}"/>
              </a:ext>
            </a:extLst>
          </p:cNvPr>
          <p:cNvSpPr>
            <a:spLocks noGrp="1"/>
          </p:cNvSpPr>
          <p:nvPr>
            <p:ph type="title"/>
          </p:nvPr>
        </p:nvSpPr>
        <p:spPr>
          <a:xfrm>
            <a:off x="997278" y="625941"/>
            <a:ext cx="9625477" cy="857250"/>
          </a:xfrm>
        </p:spPr>
        <p:txBody>
          <a:bodyPr>
            <a:normAutofit fontScale="90000"/>
          </a:bodyPr>
          <a:lstStyle/>
          <a:p>
            <a:pPr algn="l"/>
            <a:r>
              <a:rPr lang="nl-NL" dirty="0">
                <a:solidFill>
                  <a:srgbClr val="66AB38"/>
                </a:solidFill>
                <a:latin typeface="Arial Rounded MT Bold" panose="020F0704030504030204" pitchFamily="34" charset="0"/>
              </a:rPr>
              <a:t>Visie (voorbeeld Alan Turingschool)</a:t>
            </a:r>
            <a:endParaRPr lang="nl-NL" dirty="0">
              <a:solidFill>
                <a:srgbClr val="66AB38"/>
              </a:solidFill>
            </a:endParaRPr>
          </a:p>
        </p:txBody>
      </p:sp>
      <p:pic>
        <p:nvPicPr>
          <p:cNvPr id="7" name="Afbeelding 6">
            <a:extLst>
              <a:ext uri="{FF2B5EF4-FFF2-40B4-BE49-F238E27FC236}">
                <a16:creationId xmlns:a16="http://schemas.microsoft.com/office/drawing/2014/main" id="{D299E262-87AB-D41D-020B-75D47F1422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10700301" y="211525"/>
            <a:ext cx="1219120" cy="828831"/>
          </a:xfrm>
          <a:prstGeom prst="rect">
            <a:avLst/>
          </a:prstGeom>
        </p:spPr>
      </p:pic>
      <p:sp>
        <p:nvSpPr>
          <p:cNvPr id="5" name="Tijdelijke aanduiding voor inhoud 2">
            <a:extLst>
              <a:ext uri="{FF2B5EF4-FFF2-40B4-BE49-F238E27FC236}">
                <a16:creationId xmlns:a16="http://schemas.microsoft.com/office/drawing/2014/main" id="{D93E884E-8750-B6A6-7C27-8A737BA2DE1A}"/>
              </a:ext>
            </a:extLst>
          </p:cNvPr>
          <p:cNvSpPr>
            <a:spLocks noGrp="1"/>
          </p:cNvSpPr>
          <p:nvPr>
            <p:ph idx="1"/>
          </p:nvPr>
        </p:nvSpPr>
        <p:spPr>
          <a:xfrm>
            <a:off x="1165123" y="1705475"/>
            <a:ext cx="9942542" cy="4526584"/>
          </a:xfrm>
          <a:noFill/>
        </p:spPr>
        <p:txBody>
          <a:bodyPr>
            <a:normAutofit/>
          </a:bodyPr>
          <a:lstStyle/>
          <a:p>
            <a:pPr marL="0" indent="0">
              <a:buNone/>
            </a:pPr>
            <a:r>
              <a:rPr lang="nl-NL" i="1" dirty="0">
                <a:solidFill>
                  <a:srgbClr val="0456A2"/>
                </a:solidFill>
              </a:rPr>
              <a:t>Kennis van de wereld, routines, creativiteit, hoge verwachtingen en sociale veiligheid zijn belangrijke kenmerken van de Alan Turingschool. Onze leerlingen krijgen veel kennis aangeboden en leren deze kennis stapsgewijs toe te passen in een context van toenemende complexiteit en zelfstandigheid, met als doel deze ze zich kunnen ontwikkelen tot kritisch denkende burgers. </a:t>
            </a:r>
          </a:p>
        </p:txBody>
      </p:sp>
      <p:pic>
        <p:nvPicPr>
          <p:cNvPr id="6" name="Afbeelding 5">
            <a:extLst>
              <a:ext uri="{FF2B5EF4-FFF2-40B4-BE49-F238E27FC236}">
                <a16:creationId xmlns:a16="http://schemas.microsoft.com/office/drawing/2014/main" id="{B626970D-A01A-9600-1D2E-99DA86962B70}"/>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279927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7235" y="218448"/>
            <a:ext cx="5040091" cy="870630"/>
          </a:xfrm>
        </p:spPr>
        <p:txBody>
          <a:bodyPr>
            <a:normAutofit/>
          </a:bodyPr>
          <a:lstStyle/>
          <a:p>
            <a:pPr algn="l"/>
            <a:r>
              <a:rPr lang="nl-NL" dirty="0">
                <a:solidFill>
                  <a:srgbClr val="66AB38"/>
                </a:solidFill>
                <a:latin typeface="Arial Rounded MT Bold" panose="020F0704030504030204" pitchFamily="34" charset="0"/>
              </a:rPr>
              <a:t>De rol van kennis</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10700301" y="211525"/>
            <a:ext cx="1219120" cy="828831"/>
          </a:xfrm>
          <a:prstGeom prst="rect">
            <a:avLst/>
          </a:prstGeom>
        </p:spPr>
      </p:pic>
      <p:sp>
        <p:nvSpPr>
          <p:cNvPr id="5" name="Tijdelijke aanduiding voor inhoud 2">
            <a:extLst>
              <a:ext uri="{FF2B5EF4-FFF2-40B4-BE49-F238E27FC236}">
                <a16:creationId xmlns:a16="http://schemas.microsoft.com/office/drawing/2014/main" id="{FD9A3AF3-4B2D-4C56-9953-EBE5A73602D5}"/>
              </a:ext>
            </a:extLst>
          </p:cNvPr>
          <p:cNvSpPr>
            <a:spLocks noGrp="1"/>
          </p:cNvSpPr>
          <p:nvPr>
            <p:ph idx="1"/>
          </p:nvPr>
        </p:nvSpPr>
        <p:spPr>
          <a:xfrm>
            <a:off x="1268361" y="1764544"/>
            <a:ext cx="7035902" cy="423363"/>
          </a:xfrm>
          <a:noFill/>
        </p:spPr>
        <p:txBody>
          <a:bodyPr>
            <a:normAutofit fontScale="92500" lnSpcReduction="10000"/>
          </a:bodyPr>
          <a:lstStyle/>
          <a:p>
            <a:pPr marL="0" indent="0">
              <a:buNone/>
            </a:pPr>
            <a:r>
              <a:rPr lang="nl-NL" dirty="0">
                <a:solidFill>
                  <a:srgbClr val="0456A2"/>
                </a:solidFill>
              </a:rPr>
              <a:t>Het delen van kennis vergroot kansengelijkheid</a:t>
            </a:r>
          </a:p>
        </p:txBody>
      </p:sp>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3" name="Tijdelijke aanduiding voor inhoud 2">
            <a:extLst>
              <a:ext uri="{FF2B5EF4-FFF2-40B4-BE49-F238E27FC236}">
                <a16:creationId xmlns:a16="http://schemas.microsoft.com/office/drawing/2014/main" id="{C1284DC2-637A-BFE4-91F4-B6320E3D0257}"/>
              </a:ext>
            </a:extLst>
          </p:cNvPr>
          <p:cNvSpPr txBox="1">
            <a:spLocks/>
          </p:cNvSpPr>
          <p:nvPr/>
        </p:nvSpPr>
        <p:spPr>
          <a:xfrm rot="21130194">
            <a:off x="5311597" y="2718918"/>
            <a:ext cx="7035902" cy="423363"/>
          </a:xfrm>
          <a:prstGeom prst="rect">
            <a:avLst/>
          </a:prstGeom>
          <a:noFill/>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dirty="0">
                <a:solidFill>
                  <a:srgbClr val="0456A2"/>
                </a:solidFill>
              </a:rPr>
              <a:t>Kerndoelen zijn uitgangspunt, uitgewerkt in leerlijnen</a:t>
            </a:r>
          </a:p>
        </p:txBody>
      </p:sp>
      <p:sp>
        <p:nvSpPr>
          <p:cNvPr id="4" name="Tijdelijke aanduiding voor inhoud 2">
            <a:extLst>
              <a:ext uri="{FF2B5EF4-FFF2-40B4-BE49-F238E27FC236}">
                <a16:creationId xmlns:a16="http://schemas.microsoft.com/office/drawing/2014/main" id="{FC428530-D107-D59E-CC4F-42F90C221810}"/>
              </a:ext>
            </a:extLst>
          </p:cNvPr>
          <p:cNvSpPr txBox="1">
            <a:spLocks/>
          </p:cNvSpPr>
          <p:nvPr/>
        </p:nvSpPr>
        <p:spPr>
          <a:xfrm>
            <a:off x="7366798" y="3941375"/>
            <a:ext cx="3342363" cy="428509"/>
          </a:xfrm>
          <a:prstGeom prst="rect">
            <a:avLst/>
          </a:prstGeom>
          <a:no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dirty="0">
                <a:solidFill>
                  <a:srgbClr val="0456A2"/>
                </a:solidFill>
              </a:rPr>
              <a:t>Kennis is klittenband</a:t>
            </a:r>
          </a:p>
        </p:txBody>
      </p:sp>
      <p:sp>
        <p:nvSpPr>
          <p:cNvPr id="8" name="Tijdelijke aanduiding voor inhoud 2">
            <a:extLst>
              <a:ext uri="{FF2B5EF4-FFF2-40B4-BE49-F238E27FC236}">
                <a16:creationId xmlns:a16="http://schemas.microsoft.com/office/drawing/2014/main" id="{29B5EB3A-CED7-FBB9-358B-03DD8D414BE6}"/>
              </a:ext>
            </a:extLst>
          </p:cNvPr>
          <p:cNvSpPr txBox="1">
            <a:spLocks/>
          </p:cNvSpPr>
          <p:nvPr/>
        </p:nvSpPr>
        <p:spPr>
          <a:xfrm>
            <a:off x="718348" y="4840706"/>
            <a:ext cx="4375145" cy="801242"/>
          </a:xfrm>
          <a:prstGeom prst="rect">
            <a:avLst/>
          </a:prstGeom>
          <a:no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dirty="0">
                <a:solidFill>
                  <a:srgbClr val="0456A2"/>
                </a:solidFill>
              </a:rPr>
              <a:t>Ons curriculum is uitgewerkt in heldere leerlijnen </a:t>
            </a:r>
          </a:p>
        </p:txBody>
      </p:sp>
      <p:sp>
        <p:nvSpPr>
          <p:cNvPr id="9" name="Tijdelijke aanduiding voor inhoud 2">
            <a:extLst>
              <a:ext uri="{FF2B5EF4-FFF2-40B4-BE49-F238E27FC236}">
                <a16:creationId xmlns:a16="http://schemas.microsoft.com/office/drawing/2014/main" id="{CDA52B7E-6F00-912A-28C1-CA073C97FBE5}"/>
              </a:ext>
            </a:extLst>
          </p:cNvPr>
          <p:cNvSpPr txBox="1">
            <a:spLocks/>
          </p:cNvSpPr>
          <p:nvPr/>
        </p:nvSpPr>
        <p:spPr>
          <a:xfrm>
            <a:off x="525466" y="2604186"/>
            <a:ext cx="4260846" cy="652828"/>
          </a:xfrm>
          <a:prstGeom prst="rect">
            <a:avLst/>
          </a:prstGeom>
          <a:noFill/>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dirty="0">
                <a:solidFill>
                  <a:srgbClr val="0456A2"/>
                </a:solidFill>
              </a:rPr>
              <a:t>Door kennis kunnen leerlingen verbanden leggen</a:t>
            </a:r>
          </a:p>
        </p:txBody>
      </p:sp>
      <p:sp>
        <p:nvSpPr>
          <p:cNvPr id="10" name="Tijdelijke aanduiding voor inhoud 2">
            <a:extLst>
              <a:ext uri="{FF2B5EF4-FFF2-40B4-BE49-F238E27FC236}">
                <a16:creationId xmlns:a16="http://schemas.microsoft.com/office/drawing/2014/main" id="{F5C3FA9A-8AE1-1190-433F-1F76FBCAE262}"/>
              </a:ext>
            </a:extLst>
          </p:cNvPr>
          <p:cNvSpPr txBox="1">
            <a:spLocks/>
          </p:cNvSpPr>
          <p:nvPr/>
        </p:nvSpPr>
        <p:spPr>
          <a:xfrm>
            <a:off x="6154632" y="677140"/>
            <a:ext cx="4260846" cy="652828"/>
          </a:xfrm>
          <a:prstGeom prst="rect">
            <a:avLst/>
          </a:prstGeom>
          <a:noFill/>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dirty="0">
                <a:solidFill>
                  <a:srgbClr val="0456A2"/>
                </a:solidFill>
              </a:rPr>
              <a:t>(Voor)kennis is de basis van begrijpend lezen.</a:t>
            </a:r>
          </a:p>
        </p:txBody>
      </p:sp>
      <p:sp>
        <p:nvSpPr>
          <p:cNvPr id="11" name="Tijdelijke aanduiding voor inhoud 2">
            <a:extLst>
              <a:ext uri="{FF2B5EF4-FFF2-40B4-BE49-F238E27FC236}">
                <a16:creationId xmlns:a16="http://schemas.microsoft.com/office/drawing/2014/main" id="{A8532320-85CB-3E93-6ACB-BB619E264224}"/>
              </a:ext>
            </a:extLst>
          </p:cNvPr>
          <p:cNvSpPr txBox="1">
            <a:spLocks/>
          </p:cNvSpPr>
          <p:nvPr/>
        </p:nvSpPr>
        <p:spPr>
          <a:xfrm>
            <a:off x="1950805" y="3844377"/>
            <a:ext cx="3673474" cy="622504"/>
          </a:xfrm>
          <a:prstGeom prst="rect">
            <a:avLst/>
          </a:prstGeom>
          <a:noFill/>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dirty="0">
                <a:solidFill>
                  <a:srgbClr val="0456A2"/>
                </a:solidFill>
              </a:rPr>
              <a:t>Kennis ontstaat niet vanzelf, dit moet onderwezen worden.</a:t>
            </a:r>
          </a:p>
        </p:txBody>
      </p:sp>
      <p:sp>
        <p:nvSpPr>
          <p:cNvPr id="12" name="Tijdelijke aanduiding voor inhoud 2">
            <a:extLst>
              <a:ext uri="{FF2B5EF4-FFF2-40B4-BE49-F238E27FC236}">
                <a16:creationId xmlns:a16="http://schemas.microsoft.com/office/drawing/2014/main" id="{ACDDAAA8-7D8E-BCD1-B40B-AFA302AA273B}"/>
              </a:ext>
            </a:extLst>
          </p:cNvPr>
          <p:cNvSpPr txBox="1">
            <a:spLocks/>
          </p:cNvSpPr>
          <p:nvPr/>
        </p:nvSpPr>
        <p:spPr>
          <a:xfrm>
            <a:off x="6940835" y="5092540"/>
            <a:ext cx="4194288" cy="449726"/>
          </a:xfrm>
          <a:prstGeom prst="rect">
            <a:avLst/>
          </a:prstGeom>
          <a:noFill/>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dirty="0">
                <a:solidFill>
                  <a:srgbClr val="0456A2"/>
                </a:solidFill>
              </a:rPr>
              <a:t>Vaardigheden volgen op kennis</a:t>
            </a:r>
          </a:p>
        </p:txBody>
      </p:sp>
    </p:spTree>
    <p:extLst>
      <p:ext uri="{BB962C8B-B14F-4D97-AF65-F5344CB8AC3E}">
        <p14:creationId xmlns:p14="http://schemas.microsoft.com/office/powerpoint/2010/main" val="1093485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1" y="505801"/>
            <a:ext cx="10515600" cy="844697"/>
          </a:xfrm>
        </p:spPr>
        <p:txBody>
          <a:bodyPr>
            <a:normAutofit fontScale="90000"/>
          </a:bodyPr>
          <a:lstStyle/>
          <a:p>
            <a:r>
              <a:rPr lang="nl-NL" sz="3200" dirty="0">
                <a:solidFill>
                  <a:srgbClr val="002060"/>
                </a:solidFill>
                <a:latin typeface="Arial Rounded MT Bold" panose="020F0704030504030204" pitchFamily="34" charset="0"/>
              </a:rPr>
              <a:t>Gesprek: Onze visie</a:t>
            </a:r>
            <a:br>
              <a:rPr lang="nl-NL" sz="3200" dirty="0">
                <a:solidFill>
                  <a:srgbClr val="002060"/>
                </a:solidFill>
                <a:latin typeface="Arial Rounded MT Bold" panose="020F0704030504030204" pitchFamily="34" charset="0"/>
              </a:rPr>
            </a:br>
            <a:endParaRPr lang="nl-NL" sz="3200" dirty="0">
              <a:solidFill>
                <a:srgbClr val="002060"/>
              </a:solidFill>
              <a:latin typeface="Arial Rounded MT Bold" panose="020F0704030504030204" pitchFamily="34" charset="0"/>
            </a:endParaRPr>
          </a:p>
        </p:txBody>
      </p:sp>
      <p:sp>
        <p:nvSpPr>
          <p:cNvPr id="3" name="Tijdelijke aanduiding voor inhoud 2"/>
          <p:cNvSpPr>
            <a:spLocks noGrp="1"/>
          </p:cNvSpPr>
          <p:nvPr>
            <p:ph idx="1"/>
          </p:nvPr>
        </p:nvSpPr>
        <p:spPr>
          <a:xfrm>
            <a:off x="777688" y="1244444"/>
            <a:ext cx="11077135" cy="5196593"/>
          </a:xfrm>
        </p:spPr>
        <p:txBody>
          <a:bodyPr>
            <a:normAutofit/>
          </a:bodyPr>
          <a:lstStyle/>
          <a:p>
            <a:pPr marL="0" indent="0">
              <a:buNone/>
            </a:pPr>
            <a:endParaRPr lang="nl-NL" dirty="0">
              <a:solidFill>
                <a:srgbClr val="FF0000"/>
              </a:solidFill>
            </a:endParaRPr>
          </a:p>
          <a:p>
            <a:pPr marL="0" indent="0">
              <a:buNone/>
            </a:pPr>
            <a:r>
              <a:rPr lang="nl-NL" dirty="0">
                <a:solidFill>
                  <a:srgbClr val="002060"/>
                </a:solidFill>
              </a:rPr>
              <a:t>Wat is voor ons de reden om thematisch te werken?</a:t>
            </a:r>
          </a:p>
          <a:p>
            <a:pPr marL="0" indent="0">
              <a:buNone/>
            </a:pPr>
            <a:endParaRPr lang="nl-NL" dirty="0">
              <a:solidFill>
                <a:srgbClr val="002060"/>
              </a:solidFill>
            </a:endParaRPr>
          </a:p>
          <a:p>
            <a:pPr marL="0" indent="0">
              <a:buNone/>
            </a:pPr>
            <a:r>
              <a:rPr lang="nl-NL" dirty="0">
                <a:solidFill>
                  <a:srgbClr val="002060"/>
                </a:solidFill>
              </a:rPr>
              <a:t>Wat is een kenmerk van onze school rond het thematisch werken?</a:t>
            </a:r>
          </a:p>
          <a:p>
            <a:pPr marL="0" indent="0">
              <a:buNone/>
            </a:pPr>
            <a:endParaRPr lang="nl-NL" dirty="0">
              <a:solidFill>
                <a:srgbClr val="002060"/>
              </a:solidFill>
            </a:endParaRPr>
          </a:p>
          <a:p>
            <a:pPr marL="0" indent="0">
              <a:buNone/>
            </a:pPr>
            <a:r>
              <a:rPr lang="nl-NL" dirty="0">
                <a:solidFill>
                  <a:srgbClr val="002060"/>
                </a:solidFill>
              </a:rPr>
              <a:t>Wat wil je nieuwe leerkrachten vooraf meegeven voor ze hier aan de slag gaan?</a:t>
            </a:r>
          </a:p>
          <a:p>
            <a:pPr marL="0" indent="0">
              <a:buNone/>
            </a:pPr>
            <a:endParaRPr lang="nl-NL" dirty="0">
              <a:solidFill>
                <a:srgbClr val="002060"/>
              </a:solidFill>
            </a:endParaRPr>
          </a:p>
          <a:p>
            <a:pPr marL="0" indent="0">
              <a:buNone/>
            </a:pPr>
            <a:r>
              <a:rPr lang="nl-NL" dirty="0">
                <a:solidFill>
                  <a:srgbClr val="002060"/>
                </a:solidFill>
              </a:rPr>
              <a:t>Waar zitten voor ons ontwikkelpunten?</a:t>
            </a:r>
          </a:p>
          <a:p>
            <a:pPr marL="0" indent="0">
              <a:buNone/>
            </a:pPr>
            <a:endParaRPr lang="nl-NL" dirty="0">
              <a:solidFill>
                <a:srgbClr val="002060"/>
              </a:solidFill>
            </a:endParaRPr>
          </a:p>
          <a:p>
            <a:pPr marL="0" indent="0">
              <a:buNone/>
            </a:pPr>
            <a:endParaRPr lang="nl-NL" dirty="0">
              <a:solidFill>
                <a:srgbClr val="002060"/>
              </a:solidFill>
            </a:endParaRPr>
          </a:p>
          <a:p>
            <a:pPr marL="0" indent="0">
              <a:buNone/>
            </a:pPr>
            <a:endParaRPr lang="nl-NL" dirty="0">
              <a:solidFill>
                <a:srgbClr val="002060"/>
              </a:solidFill>
              <a:highlight>
                <a:srgbClr val="FFFF00"/>
              </a:highlight>
            </a:endParaRPr>
          </a:p>
          <a:p>
            <a:endParaRPr lang="nl-NL" dirty="0">
              <a:solidFill>
                <a:srgbClr val="FF0000"/>
              </a:solidFill>
            </a:endParaRPr>
          </a:p>
          <a:p>
            <a:pPr marL="0" indent="0">
              <a:buNone/>
            </a:pPr>
            <a:endParaRPr lang="nl-NL" dirty="0">
              <a:solidFill>
                <a:srgbClr val="FF0000"/>
              </a:solidFill>
            </a:endParaRPr>
          </a:p>
        </p:txBody>
      </p:sp>
    </p:spTree>
    <p:extLst>
      <p:ext uri="{BB962C8B-B14F-4D97-AF65-F5344CB8AC3E}">
        <p14:creationId xmlns:p14="http://schemas.microsoft.com/office/powerpoint/2010/main" val="286773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3D864-5CDF-EFC5-8577-97DC2BAABC66}"/>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2E3665B5-D50B-9AEB-CA9A-C241C277C554}"/>
              </a:ext>
            </a:extLst>
          </p:cNvPr>
          <p:cNvSpPr>
            <a:spLocks noGrp="1"/>
          </p:cNvSpPr>
          <p:nvPr>
            <p:ph type="title"/>
          </p:nvPr>
        </p:nvSpPr>
        <p:spPr/>
        <p:txBody>
          <a:bodyPr/>
          <a:lstStyle/>
          <a:p>
            <a:r>
              <a:rPr lang="nl-NL" dirty="0">
                <a:solidFill>
                  <a:srgbClr val="87B632"/>
                </a:solidFill>
                <a:latin typeface="Arial Rounded MT Bold" panose="020F0704030504030204" pitchFamily="34" charset="0"/>
              </a:rPr>
              <a:t>Het curriculum bij thematisch werken</a:t>
            </a:r>
          </a:p>
        </p:txBody>
      </p:sp>
      <p:sp>
        <p:nvSpPr>
          <p:cNvPr id="6" name="Tijdelijke aanduiding voor inhoud 5">
            <a:extLst>
              <a:ext uri="{FF2B5EF4-FFF2-40B4-BE49-F238E27FC236}">
                <a16:creationId xmlns:a16="http://schemas.microsoft.com/office/drawing/2014/main" id="{E96A2C8F-F0B8-96A7-8C8A-2249F78ADCCE}"/>
              </a:ext>
            </a:extLst>
          </p:cNvPr>
          <p:cNvSpPr>
            <a:spLocks noGrp="1"/>
          </p:cNvSpPr>
          <p:nvPr>
            <p:ph idx="1"/>
          </p:nvPr>
        </p:nvSpPr>
        <p:spPr/>
        <p:txBody>
          <a:bodyPr/>
          <a:lstStyle/>
          <a:p>
            <a:r>
              <a:rPr lang="nl-NL" dirty="0">
                <a:solidFill>
                  <a:srgbClr val="0B5DA7"/>
                </a:solidFill>
              </a:rPr>
              <a:t>Einddoel zijn de kerndoelen</a:t>
            </a:r>
          </a:p>
          <a:p>
            <a:r>
              <a:rPr lang="nl-NL" dirty="0">
                <a:solidFill>
                  <a:srgbClr val="0B5DA7"/>
                </a:solidFill>
              </a:rPr>
              <a:t>De weg ernaar toe zijn de leerdoelen</a:t>
            </a:r>
          </a:p>
          <a:p>
            <a:r>
              <a:rPr lang="nl-NL" dirty="0">
                <a:solidFill>
                  <a:srgbClr val="0B5DA7"/>
                </a:solidFill>
              </a:rPr>
              <a:t>De uitdaging: hoe weet je nu dat je ‘alles’ behandeld hebt? Hoe zorg je ervoor dat je geen grote onderwerpen overslaat? Hoe kies je bewust daarin?</a:t>
            </a:r>
          </a:p>
        </p:txBody>
      </p:sp>
      <p:pic>
        <p:nvPicPr>
          <p:cNvPr id="7" name="Afbeelding 6">
            <a:extLst>
              <a:ext uri="{FF2B5EF4-FFF2-40B4-BE49-F238E27FC236}">
                <a16:creationId xmlns:a16="http://schemas.microsoft.com/office/drawing/2014/main" id="{B04BB5A7-A395-44FE-8E50-D25ACBD9D9EF}"/>
              </a:ext>
            </a:extLst>
          </p:cNvPr>
          <p:cNvPicPr>
            <a:picLocks noChangeAspect="1"/>
          </p:cNvPicPr>
          <p:nvPr/>
        </p:nvPicPr>
        <p:blipFill>
          <a:blip r:embed="rId2"/>
          <a:stretch>
            <a:fillRect/>
          </a:stretch>
        </p:blipFill>
        <p:spPr>
          <a:xfrm>
            <a:off x="10089185" y="0"/>
            <a:ext cx="2102815" cy="753495"/>
          </a:xfrm>
          <a:prstGeom prst="rect">
            <a:avLst/>
          </a:prstGeom>
        </p:spPr>
      </p:pic>
      <p:pic>
        <p:nvPicPr>
          <p:cNvPr id="9" name="Afbeelding 8">
            <a:extLst>
              <a:ext uri="{FF2B5EF4-FFF2-40B4-BE49-F238E27FC236}">
                <a16:creationId xmlns:a16="http://schemas.microsoft.com/office/drawing/2014/main" id="{339A3607-7EAA-D8F2-6910-986FB13C6CD7}"/>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93776818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7259</TotalTime>
  <Words>967</Words>
  <Application>Microsoft Office PowerPoint</Application>
  <PresentationFormat>Breedbeeld</PresentationFormat>
  <Paragraphs>156</Paragraphs>
  <Slides>30</Slides>
  <Notes>9</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30</vt:i4>
      </vt:variant>
    </vt:vector>
  </HeadingPairs>
  <TitlesOfParts>
    <vt:vector size="35" baseType="lpstr">
      <vt:lpstr>Arial</vt:lpstr>
      <vt:lpstr>Arial Rounded MT Bold</vt:lpstr>
      <vt:lpstr>Calibri</vt:lpstr>
      <vt:lpstr>Calibri Light</vt:lpstr>
      <vt:lpstr>Kantoorthema</vt:lpstr>
      <vt:lpstr>PowerPoint-presentatie</vt:lpstr>
      <vt:lpstr>Even voorstellen</vt:lpstr>
      <vt:lpstr>Studiemiddag thematisch werken</vt:lpstr>
      <vt:lpstr>Wat is thematisch werken</vt:lpstr>
      <vt:lpstr>Waarom thematisch werken</vt:lpstr>
      <vt:lpstr>Visie (voorbeeld Alan Turingschool)</vt:lpstr>
      <vt:lpstr>De rol van kennis</vt:lpstr>
      <vt:lpstr>Gesprek: Onze visie </vt:lpstr>
      <vt:lpstr>Het curriculum bij thematisch werken</vt:lpstr>
      <vt:lpstr>PowerPoint-presentatie</vt:lpstr>
      <vt:lpstr>PowerPoint-presentatie</vt:lpstr>
      <vt:lpstr>Referentieniveaus rekenen  </vt:lpstr>
      <vt:lpstr>PowerPoint-presentatie</vt:lpstr>
      <vt:lpstr>Wat staat er in de kerndoelen voor WO?</vt:lpstr>
      <vt:lpstr>Mens en maatschappij</vt:lpstr>
      <vt:lpstr>Mens en maatschappij</vt:lpstr>
      <vt:lpstr>Mens en natuur</vt:lpstr>
      <vt:lpstr>Mens en natuur</vt:lpstr>
      <vt:lpstr>Kunst en cultuur</vt:lpstr>
      <vt:lpstr>Burgerschap</vt:lpstr>
      <vt:lpstr>Digitale geletterdheid</vt:lpstr>
      <vt:lpstr>Hoe komt een methode tot stand?</vt:lpstr>
      <vt:lpstr>Hoe vertalen we dit naar ons curriculum?</vt:lpstr>
      <vt:lpstr>3 typen leerlijnen</vt:lpstr>
      <vt:lpstr>Praktische vertaling naar leerlijnen</vt:lpstr>
      <vt:lpstr>PowerPoint-presentatie</vt:lpstr>
      <vt:lpstr>Themakaarten</vt:lpstr>
      <vt:lpstr>Opdracht: ons curriculum bij thematisch werken </vt:lpstr>
      <vt:lpstr>Plenaire bespreking</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Maarten van der Steeg</dc:creator>
  <cp:lastModifiedBy>Maarten van der Steeg</cp:lastModifiedBy>
  <cp:revision>163</cp:revision>
  <cp:lastPrinted>2021-04-08T12:40:05Z</cp:lastPrinted>
  <dcterms:created xsi:type="dcterms:W3CDTF">2019-12-07T18:56:50Z</dcterms:created>
  <dcterms:modified xsi:type="dcterms:W3CDTF">2026-01-22T09:05:49Z</dcterms:modified>
</cp:coreProperties>
</file>