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36" r:id="rId2"/>
    <p:sldId id="448" r:id="rId3"/>
    <p:sldId id="409" r:id="rId4"/>
    <p:sldId id="296" r:id="rId5"/>
    <p:sldId id="297" r:id="rId6"/>
    <p:sldId id="484" r:id="rId7"/>
    <p:sldId id="260" r:id="rId8"/>
    <p:sldId id="264" r:id="rId9"/>
    <p:sldId id="514" r:id="rId10"/>
    <p:sldId id="485" r:id="rId11"/>
    <p:sldId id="304" r:id="rId12"/>
    <p:sldId id="499" r:id="rId13"/>
    <p:sldId id="501" r:id="rId14"/>
    <p:sldId id="500" r:id="rId15"/>
    <p:sldId id="305" r:id="rId16"/>
    <p:sldId id="306" r:id="rId17"/>
    <p:sldId id="329" r:id="rId18"/>
    <p:sldId id="308" r:id="rId19"/>
    <p:sldId id="311" r:id="rId20"/>
    <p:sldId id="312" r:id="rId21"/>
    <p:sldId id="520" r:id="rId22"/>
    <p:sldId id="469" r:id="rId23"/>
    <p:sldId id="397" r:id="rId24"/>
    <p:sldId id="515" r:id="rId25"/>
    <p:sldId id="398" r:id="rId26"/>
    <p:sldId id="506" r:id="rId27"/>
    <p:sldId id="508" r:id="rId28"/>
    <p:sldId id="512" r:id="rId29"/>
    <p:sldId id="396" r:id="rId30"/>
    <p:sldId id="470" r:id="rId31"/>
    <p:sldId id="517" r:id="rId32"/>
    <p:sldId id="315" r:id="rId33"/>
    <p:sldId id="298" r:id="rId34"/>
    <p:sldId id="263" r:id="rId35"/>
    <p:sldId id="276" r:id="rId36"/>
    <p:sldId id="393" r:id="rId37"/>
    <p:sldId id="383" r:id="rId38"/>
    <p:sldId id="521" r:id="rId39"/>
    <p:sldId id="507" r:id="rId40"/>
    <p:sldId id="513" r:id="rId41"/>
    <p:sldId id="516" r:id="rId42"/>
    <p:sldId id="489" r:id="rId43"/>
    <p:sldId id="518" r:id="rId44"/>
    <p:sldId id="334" r:id="rId45"/>
    <p:sldId id="389" r:id="rId46"/>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2"/>
    <a:srgbClr val="0FF936"/>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2" d="100"/>
          <a:sy n="112" d="100"/>
        </p:scale>
        <p:origin x="86" y="10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6404A4-9607-485C-9933-03E231B316F7}"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nl-NL"/>
        </a:p>
      </dgm:t>
    </dgm:pt>
    <dgm:pt modelId="{0F314C23-34E1-4EC2-9E8E-A5F272FEE99D}">
      <dgm:prSet phldrT="[Tekst]" phldr="0" custT="1"/>
      <dgm:spPr/>
      <dgm:t>
        <a:bodyPr/>
        <a:lstStyle/>
        <a:p>
          <a:r>
            <a:rPr lang="nl-NL" sz="2000" dirty="0"/>
            <a:t>Groep 6</a:t>
          </a:r>
        </a:p>
      </dgm:t>
    </dgm:pt>
    <dgm:pt modelId="{5DFEF144-C265-4538-8ACF-FE88666C36BA}" type="parTrans" cxnId="{51EB767C-82AA-4064-9A41-2A26C5A9CA0D}">
      <dgm:prSet/>
      <dgm:spPr/>
      <dgm:t>
        <a:bodyPr/>
        <a:lstStyle/>
        <a:p>
          <a:endParaRPr lang="nl-NL"/>
        </a:p>
      </dgm:t>
    </dgm:pt>
    <dgm:pt modelId="{B529889B-3494-4230-878D-05AE2DE3717F}" type="sibTrans" cxnId="{51EB767C-82AA-4064-9A41-2A26C5A9CA0D}">
      <dgm:prSet/>
      <dgm:spPr/>
      <dgm:t>
        <a:bodyPr/>
        <a:lstStyle/>
        <a:p>
          <a:endParaRPr lang="nl-NL"/>
        </a:p>
      </dgm:t>
    </dgm:pt>
    <dgm:pt modelId="{64C29AD8-C2CD-4C48-81D5-B9A3C9093DF6}">
      <dgm:prSet phldrT="[Tekst]" custT="1"/>
      <dgm:spPr/>
      <dgm:t>
        <a:bodyPr/>
        <a:lstStyle/>
        <a:p>
          <a:r>
            <a:rPr lang="nl-NL" sz="2000" dirty="0"/>
            <a:t>Groep 7</a:t>
          </a:r>
        </a:p>
      </dgm:t>
    </dgm:pt>
    <dgm:pt modelId="{0455F4CD-12EB-43F7-B5CD-F2C4AE63E66C}" type="parTrans" cxnId="{F0ACB0E6-64B3-4654-B707-0BF61A9CAE61}">
      <dgm:prSet/>
      <dgm:spPr/>
      <dgm:t>
        <a:bodyPr/>
        <a:lstStyle/>
        <a:p>
          <a:endParaRPr lang="nl-NL"/>
        </a:p>
      </dgm:t>
    </dgm:pt>
    <dgm:pt modelId="{EC500813-629C-46BE-B283-7E6208DC18A4}" type="sibTrans" cxnId="{F0ACB0E6-64B3-4654-B707-0BF61A9CAE61}">
      <dgm:prSet/>
      <dgm:spPr/>
      <dgm:t>
        <a:bodyPr/>
        <a:lstStyle/>
        <a:p>
          <a:endParaRPr lang="nl-NL"/>
        </a:p>
      </dgm:t>
    </dgm:pt>
    <dgm:pt modelId="{B296E5A3-5519-4377-996B-83189C524B28}">
      <dgm:prSet phldrT="[Tekst]" phldr="0" custT="1"/>
      <dgm:spPr/>
      <dgm:t>
        <a:bodyPr/>
        <a:lstStyle/>
        <a:p>
          <a:r>
            <a:rPr lang="nl-NL" sz="2000" dirty="0"/>
            <a:t>Groep 8</a:t>
          </a:r>
        </a:p>
      </dgm:t>
    </dgm:pt>
    <dgm:pt modelId="{2968639B-6766-4A63-8384-101C14BD7F16}" type="parTrans" cxnId="{6D0824AA-2866-48BC-A8E4-ED2CAA5D1FE8}">
      <dgm:prSet/>
      <dgm:spPr/>
      <dgm:t>
        <a:bodyPr/>
        <a:lstStyle/>
        <a:p>
          <a:endParaRPr lang="nl-NL"/>
        </a:p>
      </dgm:t>
    </dgm:pt>
    <dgm:pt modelId="{98B7E1E0-2A4E-46FB-B1AE-231AB39B583D}" type="sibTrans" cxnId="{6D0824AA-2866-48BC-A8E4-ED2CAA5D1FE8}">
      <dgm:prSet/>
      <dgm:spPr/>
      <dgm:t>
        <a:bodyPr/>
        <a:lstStyle/>
        <a:p>
          <a:endParaRPr lang="nl-NL"/>
        </a:p>
      </dgm:t>
    </dgm:pt>
    <dgm:pt modelId="{CC84CD5E-8CB2-4CD2-9369-89515858D705}" type="pres">
      <dgm:prSet presAssocID="{D26404A4-9607-485C-9933-03E231B316F7}" presName="arrowDiagram" presStyleCnt="0">
        <dgm:presLayoutVars>
          <dgm:chMax val="5"/>
          <dgm:dir/>
          <dgm:resizeHandles val="exact"/>
        </dgm:presLayoutVars>
      </dgm:prSet>
      <dgm:spPr/>
    </dgm:pt>
    <dgm:pt modelId="{F5BB20CE-A2FE-478D-AD1D-4E1158336E12}" type="pres">
      <dgm:prSet presAssocID="{D26404A4-9607-485C-9933-03E231B316F7}" presName="arrow" presStyleLbl="bgShp" presStyleIdx="0" presStyleCnt="1" custLinFactNeighborX="-22963" custLinFactNeighborY="1465"/>
      <dgm:spPr/>
    </dgm:pt>
    <dgm:pt modelId="{A58318EB-86D2-4DEC-B68A-E9289F8191E2}" type="pres">
      <dgm:prSet presAssocID="{D26404A4-9607-485C-9933-03E231B316F7}" presName="arrowDiagram3" presStyleCnt="0"/>
      <dgm:spPr/>
    </dgm:pt>
    <dgm:pt modelId="{61D03630-C41C-41E0-887D-6420164514D9}" type="pres">
      <dgm:prSet presAssocID="{0F314C23-34E1-4EC2-9E8E-A5F272FEE99D}" presName="bullet3a" presStyleLbl="node1" presStyleIdx="0" presStyleCnt="3"/>
      <dgm:spPr/>
    </dgm:pt>
    <dgm:pt modelId="{0D84747F-5FF4-4586-B0E9-81F5C47E6716}" type="pres">
      <dgm:prSet presAssocID="{0F314C23-34E1-4EC2-9E8E-A5F272FEE99D}" presName="textBox3a" presStyleLbl="revTx" presStyleIdx="0" presStyleCnt="3">
        <dgm:presLayoutVars>
          <dgm:bulletEnabled val="1"/>
        </dgm:presLayoutVars>
      </dgm:prSet>
      <dgm:spPr/>
    </dgm:pt>
    <dgm:pt modelId="{89E4B9B7-D6C7-40C9-8188-81824A0C5FF1}" type="pres">
      <dgm:prSet presAssocID="{64C29AD8-C2CD-4C48-81D5-B9A3C9093DF6}" presName="bullet3b" presStyleLbl="node1" presStyleIdx="1" presStyleCnt="3"/>
      <dgm:spPr/>
    </dgm:pt>
    <dgm:pt modelId="{38940165-A441-40F0-9627-D700CD38F602}" type="pres">
      <dgm:prSet presAssocID="{64C29AD8-C2CD-4C48-81D5-B9A3C9093DF6}" presName="textBox3b" presStyleLbl="revTx" presStyleIdx="1" presStyleCnt="3">
        <dgm:presLayoutVars>
          <dgm:bulletEnabled val="1"/>
        </dgm:presLayoutVars>
      </dgm:prSet>
      <dgm:spPr/>
    </dgm:pt>
    <dgm:pt modelId="{C83D29D1-9FDC-4F0F-9DD6-5C63058A5DB6}" type="pres">
      <dgm:prSet presAssocID="{B296E5A3-5519-4377-996B-83189C524B28}" presName="bullet3c" presStyleLbl="node1" presStyleIdx="2" presStyleCnt="3"/>
      <dgm:spPr/>
    </dgm:pt>
    <dgm:pt modelId="{7894DFB0-3F32-4E04-B177-F4662A415A94}" type="pres">
      <dgm:prSet presAssocID="{B296E5A3-5519-4377-996B-83189C524B28}" presName="textBox3c" presStyleLbl="revTx" presStyleIdx="2" presStyleCnt="3">
        <dgm:presLayoutVars>
          <dgm:bulletEnabled val="1"/>
        </dgm:presLayoutVars>
      </dgm:prSet>
      <dgm:spPr/>
    </dgm:pt>
  </dgm:ptLst>
  <dgm:cxnLst>
    <dgm:cxn modelId="{191F0301-0047-4DA1-B22F-9067A37BC16F}" type="presOf" srcId="{64C29AD8-C2CD-4C48-81D5-B9A3C9093DF6}" destId="{38940165-A441-40F0-9627-D700CD38F602}" srcOrd="0" destOrd="0" presId="urn:microsoft.com/office/officeart/2005/8/layout/arrow2"/>
    <dgm:cxn modelId="{56D72041-0E84-4B62-9C97-9A2E81CF2679}" type="presOf" srcId="{B296E5A3-5519-4377-996B-83189C524B28}" destId="{7894DFB0-3F32-4E04-B177-F4662A415A94}" srcOrd="0" destOrd="0" presId="urn:microsoft.com/office/officeart/2005/8/layout/arrow2"/>
    <dgm:cxn modelId="{7C550173-77BB-453D-8861-98430E9D130E}" type="presOf" srcId="{D26404A4-9607-485C-9933-03E231B316F7}" destId="{CC84CD5E-8CB2-4CD2-9369-89515858D705}" srcOrd="0" destOrd="0" presId="urn:microsoft.com/office/officeart/2005/8/layout/arrow2"/>
    <dgm:cxn modelId="{2A391478-CB67-41C4-A36C-5638E3372756}" type="presOf" srcId="{0F314C23-34E1-4EC2-9E8E-A5F272FEE99D}" destId="{0D84747F-5FF4-4586-B0E9-81F5C47E6716}" srcOrd="0" destOrd="0" presId="urn:microsoft.com/office/officeart/2005/8/layout/arrow2"/>
    <dgm:cxn modelId="{51EB767C-82AA-4064-9A41-2A26C5A9CA0D}" srcId="{D26404A4-9607-485C-9933-03E231B316F7}" destId="{0F314C23-34E1-4EC2-9E8E-A5F272FEE99D}" srcOrd="0" destOrd="0" parTransId="{5DFEF144-C265-4538-8ACF-FE88666C36BA}" sibTransId="{B529889B-3494-4230-878D-05AE2DE3717F}"/>
    <dgm:cxn modelId="{6D0824AA-2866-48BC-A8E4-ED2CAA5D1FE8}" srcId="{D26404A4-9607-485C-9933-03E231B316F7}" destId="{B296E5A3-5519-4377-996B-83189C524B28}" srcOrd="2" destOrd="0" parTransId="{2968639B-6766-4A63-8384-101C14BD7F16}" sibTransId="{98B7E1E0-2A4E-46FB-B1AE-231AB39B583D}"/>
    <dgm:cxn modelId="{F0ACB0E6-64B3-4654-B707-0BF61A9CAE61}" srcId="{D26404A4-9607-485C-9933-03E231B316F7}" destId="{64C29AD8-C2CD-4C48-81D5-B9A3C9093DF6}" srcOrd="1" destOrd="0" parTransId="{0455F4CD-12EB-43F7-B5CD-F2C4AE63E66C}" sibTransId="{EC500813-629C-46BE-B283-7E6208DC18A4}"/>
    <dgm:cxn modelId="{38B975BD-BE71-4AD6-9505-D7E0B547DC1D}" type="presParOf" srcId="{CC84CD5E-8CB2-4CD2-9369-89515858D705}" destId="{F5BB20CE-A2FE-478D-AD1D-4E1158336E12}" srcOrd="0" destOrd="0" presId="urn:microsoft.com/office/officeart/2005/8/layout/arrow2"/>
    <dgm:cxn modelId="{4D1C752F-07BF-4E29-9DB3-CE9377FB07CC}" type="presParOf" srcId="{CC84CD5E-8CB2-4CD2-9369-89515858D705}" destId="{A58318EB-86D2-4DEC-B68A-E9289F8191E2}" srcOrd="1" destOrd="0" presId="urn:microsoft.com/office/officeart/2005/8/layout/arrow2"/>
    <dgm:cxn modelId="{5E762D4B-99CB-4865-A602-F0246E08E725}" type="presParOf" srcId="{A58318EB-86D2-4DEC-B68A-E9289F8191E2}" destId="{61D03630-C41C-41E0-887D-6420164514D9}" srcOrd="0" destOrd="0" presId="urn:microsoft.com/office/officeart/2005/8/layout/arrow2"/>
    <dgm:cxn modelId="{A442DC8C-4A40-4238-8199-CAAA641B84EC}" type="presParOf" srcId="{A58318EB-86D2-4DEC-B68A-E9289F8191E2}" destId="{0D84747F-5FF4-4586-B0E9-81F5C47E6716}" srcOrd="1" destOrd="0" presId="urn:microsoft.com/office/officeart/2005/8/layout/arrow2"/>
    <dgm:cxn modelId="{3EEF0B87-402D-4262-90ED-2691CB9AA275}" type="presParOf" srcId="{A58318EB-86D2-4DEC-B68A-E9289F8191E2}" destId="{89E4B9B7-D6C7-40C9-8188-81824A0C5FF1}" srcOrd="2" destOrd="0" presId="urn:microsoft.com/office/officeart/2005/8/layout/arrow2"/>
    <dgm:cxn modelId="{81923AF6-723F-4600-A72F-03AE360DAC5B}" type="presParOf" srcId="{A58318EB-86D2-4DEC-B68A-E9289F8191E2}" destId="{38940165-A441-40F0-9627-D700CD38F602}" srcOrd="3" destOrd="0" presId="urn:microsoft.com/office/officeart/2005/8/layout/arrow2"/>
    <dgm:cxn modelId="{4F40BB18-3F4D-4D59-A98B-693FD9466036}" type="presParOf" srcId="{A58318EB-86D2-4DEC-B68A-E9289F8191E2}" destId="{C83D29D1-9FDC-4F0F-9DD6-5C63058A5DB6}" srcOrd="4" destOrd="0" presId="urn:microsoft.com/office/officeart/2005/8/layout/arrow2"/>
    <dgm:cxn modelId="{E91C712A-708A-4E26-B891-01E60716D0C2}" type="presParOf" srcId="{A58318EB-86D2-4DEC-B68A-E9289F8191E2}" destId="{7894DFB0-3F32-4E04-B177-F4662A415A94}"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48322C-0F9D-4C4A-98AB-3731609683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EE802B8F-F48E-481F-B3D5-93396AA81E76}">
      <dgm:prSet phldrT="[Tekst]" phldr="0"/>
      <dgm:spPr/>
      <dgm:t>
        <a:bodyPr/>
        <a:lstStyle/>
        <a:p>
          <a:r>
            <a:rPr lang="nl-NL" dirty="0"/>
            <a:t>Referentieniveaus</a:t>
          </a:r>
        </a:p>
      </dgm:t>
    </dgm:pt>
    <dgm:pt modelId="{21EF1FF4-250E-4B7F-9222-37943CE91F88}" type="parTrans" cxnId="{1231EE08-1567-478B-BE6B-900B2DC55288}">
      <dgm:prSet/>
      <dgm:spPr/>
      <dgm:t>
        <a:bodyPr/>
        <a:lstStyle/>
        <a:p>
          <a:endParaRPr lang="nl-NL"/>
        </a:p>
      </dgm:t>
    </dgm:pt>
    <dgm:pt modelId="{C1C537AD-4FFF-4536-B5FC-5FD7240167C1}" type="sibTrans" cxnId="{1231EE08-1567-478B-BE6B-900B2DC55288}">
      <dgm:prSet/>
      <dgm:spPr/>
      <dgm:t>
        <a:bodyPr/>
        <a:lstStyle/>
        <a:p>
          <a:endParaRPr lang="nl-NL"/>
        </a:p>
      </dgm:t>
    </dgm:pt>
    <dgm:pt modelId="{6DF7C2CF-FD22-4C87-9DBE-5C5B0140C928}">
      <dgm:prSet phldrT="[Tekst]" phldr="0" custT="1"/>
      <dgm:spPr/>
      <dgm:t>
        <a:bodyPr/>
        <a:lstStyle/>
        <a:p>
          <a:r>
            <a:rPr lang="nl-NL" sz="2000" dirty="0"/>
            <a:t>Rekenen, Taal</a:t>
          </a:r>
        </a:p>
      </dgm:t>
    </dgm:pt>
    <dgm:pt modelId="{DCF5F5DE-B183-42E4-961E-D9C4EFA0E6D7}" type="parTrans" cxnId="{31F725F3-72EF-4B86-84F8-58049A952C0F}">
      <dgm:prSet/>
      <dgm:spPr/>
      <dgm:t>
        <a:bodyPr/>
        <a:lstStyle/>
        <a:p>
          <a:endParaRPr lang="nl-NL"/>
        </a:p>
      </dgm:t>
    </dgm:pt>
    <dgm:pt modelId="{90B4085A-5A2E-48B8-A25C-11C5A3ABFD60}" type="sibTrans" cxnId="{31F725F3-72EF-4B86-84F8-58049A952C0F}">
      <dgm:prSet/>
      <dgm:spPr/>
      <dgm:t>
        <a:bodyPr/>
        <a:lstStyle/>
        <a:p>
          <a:endParaRPr lang="nl-NL"/>
        </a:p>
      </dgm:t>
    </dgm:pt>
    <dgm:pt modelId="{8D3FBE1B-FD18-454F-ACD3-0241C53A766D}">
      <dgm:prSet phldrT="[Tekst]" phldr="0"/>
      <dgm:spPr/>
      <dgm:t>
        <a:bodyPr/>
        <a:lstStyle/>
        <a:p>
          <a:r>
            <a:rPr lang="nl-NL" dirty="0"/>
            <a:t>Kerndoelen</a:t>
          </a:r>
        </a:p>
      </dgm:t>
    </dgm:pt>
    <dgm:pt modelId="{8F599906-EF41-4104-8D03-C5CD93291FE2}" type="sibTrans" cxnId="{7E6507F0-F76F-470F-9916-57E9917CC6DA}">
      <dgm:prSet/>
      <dgm:spPr/>
      <dgm:t>
        <a:bodyPr/>
        <a:lstStyle/>
        <a:p>
          <a:endParaRPr lang="nl-NL"/>
        </a:p>
      </dgm:t>
    </dgm:pt>
    <dgm:pt modelId="{3B53AF09-33E6-4C36-A453-3E7B66B81E3B}" type="parTrans" cxnId="{7E6507F0-F76F-470F-9916-57E9917CC6DA}">
      <dgm:prSet/>
      <dgm:spPr/>
      <dgm:t>
        <a:bodyPr/>
        <a:lstStyle/>
        <a:p>
          <a:endParaRPr lang="nl-NL"/>
        </a:p>
      </dgm:t>
    </dgm:pt>
    <dgm:pt modelId="{4763F046-DDD5-4799-9F9F-CB11C4239EF5}">
      <dgm:prSet phldrT="[Tekst]" phldr="0" custT="1"/>
      <dgm:spPr/>
      <dgm:t>
        <a:bodyPr/>
        <a:lstStyle/>
        <a:p>
          <a:r>
            <a:rPr lang="nl-NL" sz="2000" dirty="0"/>
            <a:t>Rekenen, Nederlands, WO, Burgerschap, Digitale geletterdheid </a:t>
          </a:r>
          <a:r>
            <a:rPr lang="nl-NL" sz="2000" dirty="0" err="1"/>
            <a:t>etc</a:t>
          </a:r>
          <a:r>
            <a:rPr lang="nl-NL" sz="2000" dirty="0"/>
            <a:t> </a:t>
          </a:r>
        </a:p>
      </dgm:t>
    </dgm:pt>
    <dgm:pt modelId="{6E880BB5-2BA6-49FF-8FE6-9673063FEE5C}" type="sibTrans" cxnId="{F9948EBD-8A7C-4697-86C2-1E1690C15102}">
      <dgm:prSet/>
      <dgm:spPr/>
      <dgm:t>
        <a:bodyPr/>
        <a:lstStyle/>
        <a:p>
          <a:endParaRPr lang="nl-NL"/>
        </a:p>
      </dgm:t>
    </dgm:pt>
    <dgm:pt modelId="{2E3174C7-8FF9-4FBF-A3F9-B966E25E32D7}" type="parTrans" cxnId="{F9948EBD-8A7C-4697-86C2-1E1690C15102}">
      <dgm:prSet/>
      <dgm:spPr/>
      <dgm:t>
        <a:bodyPr/>
        <a:lstStyle/>
        <a:p>
          <a:endParaRPr lang="nl-NL"/>
        </a:p>
      </dgm:t>
    </dgm:pt>
    <dgm:pt modelId="{FBC93D2E-0701-4154-AAA8-39A7BA6187D4}" type="pres">
      <dgm:prSet presAssocID="{A648322C-0F9D-4C4A-98AB-3731609683A4}" presName="linear" presStyleCnt="0">
        <dgm:presLayoutVars>
          <dgm:animLvl val="lvl"/>
          <dgm:resizeHandles val="exact"/>
        </dgm:presLayoutVars>
      </dgm:prSet>
      <dgm:spPr/>
    </dgm:pt>
    <dgm:pt modelId="{23F79F9A-27BD-44C5-85FF-1468417FE728}" type="pres">
      <dgm:prSet presAssocID="{8D3FBE1B-FD18-454F-ACD3-0241C53A766D}" presName="parentText" presStyleLbl="node1" presStyleIdx="0" presStyleCnt="2" custLinFactNeighborX="5027" custLinFactNeighborY="5925">
        <dgm:presLayoutVars>
          <dgm:chMax val="0"/>
          <dgm:bulletEnabled val="1"/>
        </dgm:presLayoutVars>
      </dgm:prSet>
      <dgm:spPr/>
    </dgm:pt>
    <dgm:pt modelId="{02A17A57-0B81-409B-A0FA-35BC0549D9AE}" type="pres">
      <dgm:prSet presAssocID="{8D3FBE1B-FD18-454F-ACD3-0241C53A766D}" presName="childText" presStyleLbl="revTx" presStyleIdx="0" presStyleCnt="2">
        <dgm:presLayoutVars>
          <dgm:bulletEnabled val="1"/>
        </dgm:presLayoutVars>
      </dgm:prSet>
      <dgm:spPr/>
    </dgm:pt>
    <dgm:pt modelId="{CFB142FA-BA05-4675-B061-ADA3AB244E58}" type="pres">
      <dgm:prSet presAssocID="{EE802B8F-F48E-481F-B3D5-93396AA81E76}" presName="parentText" presStyleLbl="node1" presStyleIdx="1" presStyleCnt="2">
        <dgm:presLayoutVars>
          <dgm:chMax val="0"/>
          <dgm:bulletEnabled val="1"/>
        </dgm:presLayoutVars>
      </dgm:prSet>
      <dgm:spPr/>
    </dgm:pt>
    <dgm:pt modelId="{506E9710-1F34-4C06-A640-32DA5E582FDC}" type="pres">
      <dgm:prSet presAssocID="{EE802B8F-F48E-481F-B3D5-93396AA81E76}" presName="childText" presStyleLbl="revTx" presStyleIdx="1" presStyleCnt="2">
        <dgm:presLayoutVars>
          <dgm:bulletEnabled val="1"/>
        </dgm:presLayoutVars>
      </dgm:prSet>
      <dgm:spPr/>
    </dgm:pt>
  </dgm:ptLst>
  <dgm:cxnLst>
    <dgm:cxn modelId="{1231EE08-1567-478B-BE6B-900B2DC55288}" srcId="{A648322C-0F9D-4C4A-98AB-3731609683A4}" destId="{EE802B8F-F48E-481F-B3D5-93396AA81E76}" srcOrd="1" destOrd="0" parTransId="{21EF1FF4-250E-4B7F-9222-37943CE91F88}" sibTransId="{C1C537AD-4FFF-4536-B5FC-5FD7240167C1}"/>
    <dgm:cxn modelId="{7D51825D-B185-429F-86C0-E075821B8471}" type="presOf" srcId="{EE802B8F-F48E-481F-B3D5-93396AA81E76}" destId="{CFB142FA-BA05-4675-B061-ADA3AB244E58}" srcOrd="0" destOrd="0" presId="urn:microsoft.com/office/officeart/2005/8/layout/vList2"/>
    <dgm:cxn modelId="{B4E1686D-1E1A-4A75-99AE-7D807ADAA9BB}" type="presOf" srcId="{8D3FBE1B-FD18-454F-ACD3-0241C53A766D}" destId="{23F79F9A-27BD-44C5-85FF-1468417FE728}" srcOrd="0" destOrd="0" presId="urn:microsoft.com/office/officeart/2005/8/layout/vList2"/>
    <dgm:cxn modelId="{DB34664E-84E5-4A2C-ACF5-839478DE14BB}" type="presOf" srcId="{4763F046-DDD5-4799-9F9F-CB11C4239EF5}" destId="{02A17A57-0B81-409B-A0FA-35BC0549D9AE}" srcOrd="0" destOrd="0" presId="urn:microsoft.com/office/officeart/2005/8/layout/vList2"/>
    <dgm:cxn modelId="{CA867AA0-70C5-4253-8D20-7AA83531B84A}" type="presOf" srcId="{6DF7C2CF-FD22-4C87-9DBE-5C5B0140C928}" destId="{506E9710-1F34-4C06-A640-32DA5E582FDC}" srcOrd="0" destOrd="0" presId="urn:microsoft.com/office/officeart/2005/8/layout/vList2"/>
    <dgm:cxn modelId="{F9948EBD-8A7C-4697-86C2-1E1690C15102}" srcId="{8D3FBE1B-FD18-454F-ACD3-0241C53A766D}" destId="{4763F046-DDD5-4799-9F9F-CB11C4239EF5}" srcOrd="0" destOrd="0" parTransId="{2E3174C7-8FF9-4FBF-A3F9-B966E25E32D7}" sibTransId="{6E880BB5-2BA6-49FF-8FE6-9673063FEE5C}"/>
    <dgm:cxn modelId="{698512EE-C2C1-40BD-8E99-3280AAE6FB2F}" type="presOf" srcId="{A648322C-0F9D-4C4A-98AB-3731609683A4}" destId="{FBC93D2E-0701-4154-AAA8-39A7BA6187D4}" srcOrd="0" destOrd="0" presId="urn:microsoft.com/office/officeart/2005/8/layout/vList2"/>
    <dgm:cxn modelId="{7E6507F0-F76F-470F-9916-57E9917CC6DA}" srcId="{A648322C-0F9D-4C4A-98AB-3731609683A4}" destId="{8D3FBE1B-FD18-454F-ACD3-0241C53A766D}" srcOrd="0" destOrd="0" parTransId="{3B53AF09-33E6-4C36-A453-3E7B66B81E3B}" sibTransId="{8F599906-EF41-4104-8D03-C5CD93291FE2}"/>
    <dgm:cxn modelId="{31F725F3-72EF-4B86-84F8-58049A952C0F}" srcId="{EE802B8F-F48E-481F-B3D5-93396AA81E76}" destId="{6DF7C2CF-FD22-4C87-9DBE-5C5B0140C928}" srcOrd="0" destOrd="0" parTransId="{DCF5F5DE-B183-42E4-961E-D9C4EFA0E6D7}" sibTransId="{90B4085A-5A2E-48B8-A25C-11C5A3ABFD60}"/>
    <dgm:cxn modelId="{E26A56A4-4F88-42F6-8DD8-9EBDE2AEFCE9}" type="presParOf" srcId="{FBC93D2E-0701-4154-AAA8-39A7BA6187D4}" destId="{23F79F9A-27BD-44C5-85FF-1468417FE728}" srcOrd="0" destOrd="0" presId="urn:microsoft.com/office/officeart/2005/8/layout/vList2"/>
    <dgm:cxn modelId="{9F7B22AC-311C-401A-96E4-CF38E7F16978}" type="presParOf" srcId="{FBC93D2E-0701-4154-AAA8-39A7BA6187D4}" destId="{02A17A57-0B81-409B-A0FA-35BC0549D9AE}" srcOrd="1" destOrd="0" presId="urn:microsoft.com/office/officeart/2005/8/layout/vList2"/>
    <dgm:cxn modelId="{D5986F89-9CDC-4F01-851C-6208B1E07E52}" type="presParOf" srcId="{FBC93D2E-0701-4154-AAA8-39A7BA6187D4}" destId="{CFB142FA-BA05-4675-B061-ADA3AB244E58}" srcOrd="2" destOrd="0" presId="urn:microsoft.com/office/officeart/2005/8/layout/vList2"/>
    <dgm:cxn modelId="{F3B66572-6DB8-4507-AFC1-E1409E2D660F}" type="presParOf" srcId="{FBC93D2E-0701-4154-AAA8-39A7BA6187D4}" destId="{506E9710-1F34-4C06-A640-32DA5E582FDC}" srcOrd="3"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EE69337A-EAFF-4125-9B3B-301CCD1CFB35}">
      <dgm:prSet phldrT="[Tekst]"/>
      <dgm:spPr>
        <a:ln w="76200">
          <a:solidFill>
            <a:srgbClr val="FF0000"/>
          </a:solidFill>
        </a:ln>
      </dgm:spPr>
      <dgm:t>
        <a:bodyPr/>
        <a:lstStyle/>
        <a:p>
          <a:r>
            <a:rPr lang="nl-NL" dirty="0"/>
            <a:t>Referentieniveaus</a:t>
          </a:r>
        </a:p>
      </dgm:t>
    </dgm:pt>
    <dgm:pt modelId="{1C9D8514-5BC4-42C5-879A-43AF68A2D052}" type="parTrans" cxnId="{5FED56C5-1F61-4C5C-AF00-5AB2E7D00910}">
      <dgm:prSet/>
      <dgm:spPr>
        <a:ln w="76200">
          <a:solidFill>
            <a:srgbClr val="FF0000"/>
          </a:solidFill>
        </a:ln>
      </dgm:spPr>
      <dgm:t>
        <a:bodyPr/>
        <a:lstStyle/>
        <a:p>
          <a:endParaRPr lang="nl-NL"/>
        </a:p>
      </dgm:t>
    </dgm:pt>
    <dgm:pt modelId="{801486D2-C456-42BC-829F-5204E0857C0F}" type="sibTrans" cxnId="{5FED56C5-1F61-4C5C-AF00-5AB2E7D00910}">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t>
        <a:bodyPr/>
        <a:lstStyle/>
        <a:p>
          <a:endParaRPr lang="nl-NL"/>
        </a:p>
      </dgm:t>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8E0776A-43EE-43D4-BB4B-7971F69D5CDA}">
      <dgm:prSet phldrT="[Tekst]"/>
      <dgm:spPr/>
      <dgm:t>
        <a:bodyPr/>
        <a:lstStyle/>
        <a:p>
          <a:r>
            <a:rPr lang="nl-NL" dirty="0"/>
            <a:t>Referentiesets</a:t>
          </a:r>
        </a:p>
      </dgm:t>
    </dgm:pt>
    <dgm:pt modelId="{D9C8B956-3434-4BDC-9E69-92CEF40C3917}" type="sibTrans" cxnId="{17AA2695-84C0-4F56-90E5-6C7ABA31B7C5}">
      <dgm:prSet/>
      <dgm:spPr/>
      <dgm:t>
        <a:bodyPr/>
        <a:lstStyle/>
        <a:p>
          <a:endParaRPr lang="nl-NL"/>
        </a:p>
      </dgm:t>
    </dgm:pt>
    <dgm:pt modelId="{7BC1F11B-EA84-4832-BFB6-449A1A156093}" type="parTrans" cxnId="{17AA2695-84C0-4F56-90E5-6C7ABA31B7C5}">
      <dgm:prSet/>
      <dgm:spPr/>
      <dgm:t>
        <a:bodyPr/>
        <a:lstStyle/>
        <a:p>
          <a:endParaRPr lang="nl-NL"/>
        </a:p>
      </dgm:t>
    </dgm:pt>
    <dgm:pt modelId="{2008AE03-2D02-428F-BA1C-E6ECC08CE580}">
      <dgm:prSet phldrT="[Tekst]"/>
      <dgm:spPr/>
      <dgm:t>
        <a:bodyPr/>
        <a:lstStyle/>
        <a:p>
          <a:r>
            <a:rPr lang="nl-NL" dirty="0"/>
            <a:t>Kerndoelen</a:t>
          </a:r>
        </a:p>
      </dgm:t>
    </dgm:pt>
    <dgm:pt modelId="{D4994796-7191-452D-AA69-9DAA17E67F06}" type="sibTrans" cxnId="{B058C8E9-4C13-47A6-99EA-CF6F1D20DCB5}">
      <dgm:prSet/>
      <dgm:spPr/>
      <dgm:t>
        <a:bodyPr/>
        <a:lstStyle/>
        <a:p>
          <a:endParaRPr lang="nl-NL"/>
        </a:p>
      </dgm:t>
    </dgm:pt>
    <dgm:pt modelId="{99194A5A-69E5-4B22-816E-6D2C8F5182DA}" type="parTrans" cxnId="{B058C8E9-4C13-47A6-99EA-CF6F1D20DCB5}">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EE69337A-EAFF-4125-9B3B-301CCD1CFB35}">
      <dgm:prSet phldrT="[Tekst]"/>
      <dgm:spPr>
        <a:ln w="76200">
          <a:solidFill>
            <a:srgbClr val="FF0000"/>
          </a:solidFill>
        </a:ln>
      </dgm:spPr>
      <dgm:t>
        <a:bodyPr/>
        <a:lstStyle/>
        <a:p>
          <a:r>
            <a:rPr lang="nl-NL" dirty="0"/>
            <a:t>Referentieniveaus</a:t>
          </a:r>
        </a:p>
      </dgm:t>
    </dgm:pt>
    <dgm:pt modelId="{1C9D8514-5BC4-42C5-879A-43AF68A2D052}" type="parTrans" cxnId="{5FED56C5-1F61-4C5C-AF00-5AB2E7D00910}">
      <dgm:prSet/>
      <dgm:spPr>
        <a:ln w="76200">
          <a:solidFill>
            <a:srgbClr val="FF0000"/>
          </a:solidFill>
        </a:ln>
      </dgm:spPr>
      <dgm:t>
        <a:bodyPr/>
        <a:lstStyle/>
        <a:p>
          <a:endParaRPr lang="nl-NL"/>
        </a:p>
      </dgm:t>
    </dgm:pt>
    <dgm:pt modelId="{801486D2-C456-42BC-829F-5204E0857C0F}" type="sibTrans" cxnId="{5FED56C5-1F61-4C5C-AF00-5AB2E7D00910}">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t>
        <a:bodyPr/>
        <a:lstStyle/>
        <a:p>
          <a:endParaRPr lang="nl-NL"/>
        </a:p>
      </dgm:t>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8E0776A-43EE-43D4-BB4B-7971F69D5CDA}">
      <dgm:prSet phldrT="[Tekst]"/>
      <dgm:spPr/>
      <dgm:t>
        <a:bodyPr/>
        <a:lstStyle/>
        <a:p>
          <a:r>
            <a:rPr lang="nl-NL" dirty="0"/>
            <a:t>Referentiesets</a:t>
          </a:r>
        </a:p>
      </dgm:t>
    </dgm:pt>
    <dgm:pt modelId="{D9C8B956-3434-4BDC-9E69-92CEF40C3917}" type="sibTrans" cxnId="{17AA2695-84C0-4F56-90E5-6C7ABA31B7C5}">
      <dgm:prSet/>
      <dgm:spPr/>
      <dgm:t>
        <a:bodyPr/>
        <a:lstStyle/>
        <a:p>
          <a:endParaRPr lang="nl-NL"/>
        </a:p>
      </dgm:t>
    </dgm:pt>
    <dgm:pt modelId="{7BC1F11B-EA84-4832-BFB6-449A1A156093}" type="parTrans" cxnId="{17AA2695-84C0-4F56-90E5-6C7ABA31B7C5}">
      <dgm:prSet/>
      <dgm:spPr/>
      <dgm:t>
        <a:bodyPr/>
        <a:lstStyle/>
        <a:p>
          <a:endParaRPr lang="nl-NL"/>
        </a:p>
      </dgm:t>
    </dgm:pt>
    <dgm:pt modelId="{2008AE03-2D02-428F-BA1C-E6ECC08CE580}">
      <dgm:prSet phldrT="[Tekst]"/>
      <dgm:spPr/>
      <dgm:t>
        <a:bodyPr/>
        <a:lstStyle/>
        <a:p>
          <a:r>
            <a:rPr lang="nl-NL" dirty="0"/>
            <a:t>Kerndoelen</a:t>
          </a:r>
        </a:p>
      </dgm:t>
    </dgm:pt>
    <dgm:pt modelId="{D4994796-7191-452D-AA69-9DAA17E67F06}" type="sibTrans" cxnId="{B058C8E9-4C13-47A6-99EA-CF6F1D20DCB5}">
      <dgm:prSet/>
      <dgm:spPr/>
      <dgm:t>
        <a:bodyPr/>
        <a:lstStyle/>
        <a:p>
          <a:endParaRPr lang="nl-NL"/>
        </a:p>
      </dgm:t>
    </dgm:pt>
    <dgm:pt modelId="{99194A5A-69E5-4B22-816E-6D2C8F5182DA}" type="parTrans" cxnId="{B058C8E9-4C13-47A6-99EA-CF6F1D20DCB5}">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B20CE-A2FE-478D-AD1D-4E1158336E12}">
      <dsp:nvSpPr>
        <dsp:cNvPr id="0" name=""/>
        <dsp:cNvSpPr/>
      </dsp:nvSpPr>
      <dsp:spPr>
        <a:xfrm>
          <a:off x="0" y="233747"/>
          <a:ext cx="6399306" cy="399956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03630-C41C-41E0-887D-6420164514D9}">
      <dsp:nvSpPr>
        <dsp:cNvPr id="0" name=""/>
        <dsp:cNvSpPr/>
      </dsp:nvSpPr>
      <dsp:spPr>
        <a:xfrm>
          <a:off x="812711" y="2935654"/>
          <a:ext cx="166381" cy="166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4747F-5FF4-4586-B0E9-81F5C47E6716}">
      <dsp:nvSpPr>
        <dsp:cNvPr id="0" name=""/>
        <dsp:cNvSpPr/>
      </dsp:nvSpPr>
      <dsp:spPr>
        <a:xfrm>
          <a:off x="895902" y="3018845"/>
          <a:ext cx="1491038" cy="1155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2" tIns="0" rIns="0" bIns="0" numCol="1" spcCol="1270" anchor="t" anchorCtr="0">
          <a:noAutofit/>
        </a:bodyPr>
        <a:lstStyle/>
        <a:p>
          <a:pPr marL="0" lvl="0" indent="0" algn="l" defTabSz="889000">
            <a:lnSpc>
              <a:spcPct val="90000"/>
            </a:lnSpc>
            <a:spcBef>
              <a:spcPct val="0"/>
            </a:spcBef>
            <a:spcAft>
              <a:spcPct val="35000"/>
            </a:spcAft>
            <a:buNone/>
          </a:pPr>
          <a:r>
            <a:rPr lang="nl-NL" sz="2000" kern="1200" dirty="0"/>
            <a:t>Groep 6</a:t>
          </a:r>
        </a:p>
      </dsp:txBody>
      <dsp:txXfrm>
        <a:off x="895902" y="3018845"/>
        <a:ext cx="1491038" cy="1155874"/>
      </dsp:txXfrm>
    </dsp:sp>
    <dsp:sp modelId="{89E4B9B7-D6C7-40C9-8188-81824A0C5FF1}">
      <dsp:nvSpPr>
        <dsp:cNvPr id="0" name=""/>
        <dsp:cNvSpPr/>
      </dsp:nvSpPr>
      <dsp:spPr>
        <a:xfrm>
          <a:off x="2281352" y="1848572"/>
          <a:ext cx="300767" cy="3007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40165-A441-40F0-9627-D700CD38F602}">
      <dsp:nvSpPr>
        <dsp:cNvPr id="0" name=""/>
        <dsp:cNvSpPr/>
      </dsp:nvSpPr>
      <dsp:spPr>
        <a:xfrm>
          <a:off x="2431736" y="1998956"/>
          <a:ext cx="1535833" cy="217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70" tIns="0" rIns="0" bIns="0" numCol="1" spcCol="1270" anchor="t" anchorCtr="0">
          <a:noAutofit/>
        </a:bodyPr>
        <a:lstStyle/>
        <a:p>
          <a:pPr marL="0" lvl="0" indent="0" algn="l" defTabSz="889000">
            <a:lnSpc>
              <a:spcPct val="90000"/>
            </a:lnSpc>
            <a:spcBef>
              <a:spcPct val="0"/>
            </a:spcBef>
            <a:spcAft>
              <a:spcPct val="35000"/>
            </a:spcAft>
            <a:buNone/>
          </a:pPr>
          <a:r>
            <a:rPr lang="nl-NL" sz="2000" kern="1200" dirty="0"/>
            <a:t>Groep 7</a:t>
          </a:r>
        </a:p>
      </dsp:txBody>
      <dsp:txXfrm>
        <a:off x="2431736" y="1998956"/>
        <a:ext cx="1535833" cy="2175764"/>
      </dsp:txXfrm>
    </dsp:sp>
    <dsp:sp modelId="{C83D29D1-9FDC-4F0F-9DD6-5C63058A5DB6}">
      <dsp:nvSpPr>
        <dsp:cNvPr id="0" name=""/>
        <dsp:cNvSpPr/>
      </dsp:nvSpPr>
      <dsp:spPr>
        <a:xfrm>
          <a:off x="4047561" y="1187044"/>
          <a:ext cx="415954" cy="4159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4DFB0-3F32-4E04-B177-F4662A415A94}">
      <dsp:nvSpPr>
        <dsp:cNvPr id="0" name=""/>
        <dsp:cNvSpPr/>
      </dsp:nvSpPr>
      <dsp:spPr>
        <a:xfrm>
          <a:off x="4255538" y="1395021"/>
          <a:ext cx="1535833" cy="277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06" tIns="0" rIns="0" bIns="0" numCol="1" spcCol="1270" anchor="t" anchorCtr="0">
          <a:noAutofit/>
        </a:bodyPr>
        <a:lstStyle/>
        <a:p>
          <a:pPr marL="0" lvl="0" indent="0" algn="l" defTabSz="889000">
            <a:lnSpc>
              <a:spcPct val="90000"/>
            </a:lnSpc>
            <a:spcBef>
              <a:spcPct val="0"/>
            </a:spcBef>
            <a:spcAft>
              <a:spcPct val="35000"/>
            </a:spcAft>
            <a:buNone/>
          </a:pPr>
          <a:r>
            <a:rPr lang="nl-NL" sz="2000" kern="1200" dirty="0"/>
            <a:t>Groep 8</a:t>
          </a:r>
        </a:p>
      </dsp:txBody>
      <dsp:txXfrm>
        <a:off x="4255538" y="1395021"/>
        <a:ext cx="1535833" cy="27796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79F9A-27BD-44C5-85FF-1468417FE728}">
      <dsp:nvSpPr>
        <dsp:cNvPr id="0" name=""/>
        <dsp:cNvSpPr/>
      </dsp:nvSpPr>
      <dsp:spPr>
        <a:xfrm>
          <a:off x="0" y="43181"/>
          <a:ext cx="521596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Kerndoelen</a:t>
          </a:r>
        </a:p>
      </dsp:txBody>
      <dsp:txXfrm>
        <a:off x="42151" y="85332"/>
        <a:ext cx="5131662" cy="779158"/>
      </dsp:txXfrm>
    </dsp:sp>
    <dsp:sp modelId="{02A17A57-0B81-409B-A0FA-35BC0549D9AE}">
      <dsp:nvSpPr>
        <dsp:cNvPr id="0" name=""/>
        <dsp:cNvSpPr/>
      </dsp:nvSpPr>
      <dsp:spPr>
        <a:xfrm>
          <a:off x="0" y="870215"/>
          <a:ext cx="5215964"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60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nl-NL" sz="2000" kern="1200" dirty="0"/>
            <a:t>Rekenen, Nederlands, WO, Burgerschap, Digitale geletterdheid </a:t>
          </a:r>
          <a:r>
            <a:rPr lang="nl-NL" sz="2000" kern="1200" dirty="0" err="1"/>
            <a:t>etc</a:t>
          </a:r>
          <a:r>
            <a:rPr lang="nl-NL" sz="2000" kern="1200" dirty="0"/>
            <a:t> </a:t>
          </a:r>
        </a:p>
      </dsp:txBody>
      <dsp:txXfrm>
        <a:off x="0" y="870215"/>
        <a:ext cx="5215964" cy="614790"/>
      </dsp:txXfrm>
    </dsp:sp>
    <dsp:sp modelId="{CFB142FA-BA05-4675-B061-ADA3AB244E58}">
      <dsp:nvSpPr>
        <dsp:cNvPr id="0" name=""/>
        <dsp:cNvSpPr/>
      </dsp:nvSpPr>
      <dsp:spPr>
        <a:xfrm>
          <a:off x="0" y="1485005"/>
          <a:ext cx="521596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Referentieniveaus</a:t>
          </a:r>
        </a:p>
      </dsp:txBody>
      <dsp:txXfrm>
        <a:off x="42151" y="1527156"/>
        <a:ext cx="5131662" cy="779158"/>
      </dsp:txXfrm>
    </dsp:sp>
    <dsp:sp modelId="{506E9710-1F34-4C06-A640-32DA5E582FDC}">
      <dsp:nvSpPr>
        <dsp:cNvPr id="0" name=""/>
        <dsp:cNvSpPr/>
      </dsp:nvSpPr>
      <dsp:spPr>
        <a:xfrm>
          <a:off x="0" y="2348464"/>
          <a:ext cx="521596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60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nl-NL" sz="2000" kern="1200" dirty="0"/>
            <a:t>Rekenen, Taal</a:t>
          </a:r>
        </a:p>
      </dsp:txBody>
      <dsp:txXfrm>
        <a:off x="0" y="2348464"/>
        <a:ext cx="5215964" cy="596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w="76200">
          <a:solidFill>
            <a:srgbClr val="FF0000"/>
          </a:solid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762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w="76200">
          <a:solidFill>
            <a:srgbClr val="FF0000"/>
          </a:solid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762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10-3-2026</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10-3-2026</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57073-9579-966D-5540-56BDD275C30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356B943-2258-4949-24D7-3E9F4AE962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E05924-90A7-D1F5-4552-8102658B4D8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626275F-BBC6-FB21-A199-4852E67D7D30}"/>
              </a:ext>
            </a:extLst>
          </p:cNvPr>
          <p:cNvSpPr>
            <a:spLocks noGrp="1"/>
          </p:cNvSpPr>
          <p:nvPr>
            <p:ph type="sldNum" sz="quarter" idx="5"/>
          </p:nvPr>
        </p:nvSpPr>
        <p:spPr/>
        <p:txBody>
          <a:bodyPr/>
          <a:lstStyle/>
          <a:p>
            <a:fld id="{1AA0B119-BECA-4257-A2C1-D3F8BA9696F2}" type="slidenum">
              <a:rPr lang="nl-NL" smtClean="0"/>
              <a:t>24</a:t>
            </a:fld>
            <a:endParaRPr lang="nl-NL"/>
          </a:p>
        </p:txBody>
      </p:sp>
    </p:spTree>
    <p:extLst>
      <p:ext uri="{BB962C8B-B14F-4D97-AF65-F5344CB8AC3E}">
        <p14:creationId xmlns:p14="http://schemas.microsoft.com/office/powerpoint/2010/main" val="120507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411253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BB15-532F-1293-D89B-0F45AA9EF3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BDFA8-5E93-FF2C-9BCB-2E17C8959CA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A9A3366-55AC-A767-3BB8-14B4B10217F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9152665-37BC-DE5D-80A1-DC100BE0FC5E}"/>
              </a:ext>
            </a:extLst>
          </p:cNvPr>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101119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59C74-C1C9-4CA4-0EFA-E1E245FECD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441102-8BB3-C7E9-EFF5-EF372E58DC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2FE4C9-359A-9875-83CF-A3D7420A6E3A}"/>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A8BDCE47-F9D3-D399-0640-2CF8919F3F4D}"/>
              </a:ext>
            </a:extLst>
          </p:cNvPr>
          <p:cNvSpPr>
            <a:spLocks noGrp="1"/>
          </p:cNvSpPr>
          <p:nvPr>
            <p:ph type="sldNum" sz="quarter" idx="10"/>
          </p:nvPr>
        </p:nvSpPr>
        <p:spPr/>
        <p:txBody>
          <a:bodyPr/>
          <a:lstStyle/>
          <a:p>
            <a:fld id="{A7787850-29C5-403F-8235-DBB6F545D15F}" type="slidenum">
              <a:rPr lang="nl-NL" smtClean="0"/>
              <a:pPr/>
              <a:t>27</a:t>
            </a:fld>
            <a:endParaRPr lang="nl-NL"/>
          </a:p>
        </p:txBody>
      </p:sp>
      <p:sp>
        <p:nvSpPr>
          <p:cNvPr id="5" name="Tijdelijke aanduiding voor datum 4">
            <a:extLst>
              <a:ext uri="{FF2B5EF4-FFF2-40B4-BE49-F238E27FC236}">
                <a16:creationId xmlns:a16="http://schemas.microsoft.com/office/drawing/2014/main" id="{DCFA6008-FE13-301D-97E7-31BBDCB88CE6}"/>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225847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904CF-9E36-0390-DAFA-CDD4BF7A9C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F564B0-3635-5A00-9624-A8554593CE1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71DE07-1AD8-B1A3-D849-89FA48C3CE1C}"/>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8D6AA018-76F3-B30E-2AB3-0F745FF2637D}"/>
              </a:ext>
            </a:extLst>
          </p:cNvPr>
          <p:cNvSpPr>
            <a:spLocks noGrp="1"/>
          </p:cNvSpPr>
          <p:nvPr>
            <p:ph type="sldNum" sz="quarter" idx="10"/>
          </p:nvPr>
        </p:nvSpPr>
        <p:spPr/>
        <p:txBody>
          <a:bodyPr/>
          <a:lstStyle/>
          <a:p>
            <a:fld id="{A7787850-29C5-403F-8235-DBB6F545D15F}" type="slidenum">
              <a:rPr lang="nl-NL" smtClean="0"/>
              <a:pPr/>
              <a:t>28</a:t>
            </a:fld>
            <a:endParaRPr lang="nl-NL"/>
          </a:p>
        </p:txBody>
      </p:sp>
      <p:sp>
        <p:nvSpPr>
          <p:cNvPr id="5" name="Tijdelijke aanduiding voor datum 4">
            <a:extLst>
              <a:ext uri="{FF2B5EF4-FFF2-40B4-BE49-F238E27FC236}">
                <a16:creationId xmlns:a16="http://schemas.microsoft.com/office/drawing/2014/main" id="{93D99760-C6FE-D88D-2598-6803E2EDFF49}"/>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298824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30</a:t>
            </a:fld>
            <a:endParaRPr lang="nl-NL"/>
          </a:p>
        </p:txBody>
      </p:sp>
    </p:spTree>
    <p:extLst>
      <p:ext uri="{BB962C8B-B14F-4D97-AF65-F5344CB8AC3E}">
        <p14:creationId xmlns:p14="http://schemas.microsoft.com/office/powerpoint/2010/main" val="232968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73858-4968-EF5A-FA6F-251C6E22AD5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7F1E8D-9EE4-241F-EC4F-DFB0FF6200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492F10-81CD-6439-5A78-B1D05BFEED13}"/>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D0EFF25D-E15F-DCCE-55C9-3C32FDD766A6}"/>
              </a:ext>
            </a:extLst>
          </p:cNvPr>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a:extLst>
              <a:ext uri="{FF2B5EF4-FFF2-40B4-BE49-F238E27FC236}">
                <a16:creationId xmlns:a16="http://schemas.microsoft.com/office/drawing/2014/main" id="{9B74B7BA-58EA-52BD-FC13-A09C67D5B1CB}"/>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3095974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10890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D663-0026-8A2F-1159-77AD6803DBD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D75F13-64A5-499B-1741-9C1675C48FA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664A400-3753-B7F3-CE51-D6F801CD0A01}"/>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3F4F2125-6B05-74BB-5E9D-91C203AC2906}"/>
              </a:ext>
            </a:extLst>
          </p:cNvPr>
          <p:cNvSpPr>
            <a:spLocks noGrp="1"/>
          </p:cNvSpPr>
          <p:nvPr>
            <p:ph type="sldNum" sz="quarter" idx="10"/>
          </p:nvPr>
        </p:nvSpPr>
        <p:spPr/>
        <p:txBody>
          <a:bodyPr/>
          <a:lstStyle/>
          <a:p>
            <a:fld id="{A7787850-29C5-403F-8235-DBB6F545D15F}" type="slidenum">
              <a:rPr lang="nl-NL" smtClean="0"/>
              <a:pPr/>
              <a:t>38</a:t>
            </a:fld>
            <a:endParaRPr lang="nl-NL"/>
          </a:p>
        </p:txBody>
      </p:sp>
      <p:sp>
        <p:nvSpPr>
          <p:cNvPr id="5" name="Tijdelijke aanduiding voor datum 4">
            <a:extLst>
              <a:ext uri="{FF2B5EF4-FFF2-40B4-BE49-F238E27FC236}">
                <a16:creationId xmlns:a16="http://schemas.microsoft.com/office/drawing/2014/main" id="{35430AA2-B88F-3B95-6758-9CDDD636145F}"/>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2621290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08F6-4AB6-A59E-D2AE-9404411F47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138066-C8B7-5F7C-FA59-D4A1D3B5FB0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1014AC-4F88-A09B-2F0C-B0B032CAA95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E86FE2C-A5D1-E1DD-4E59-0A89045B31AB}"/>
              </a:ext>
            </a:extLst>
          </p:cNvPr>
          <p:cNvSpPr>
            <a:spLocks noGrp="1"/>
          </p:cNvSpPr>
          <p:nvPr>
            <p:ph type="sldNum" sz="quarter" idx="5"/>
          </p:nvPr>
        </p:nvSpPr>
        <p:spPr/>
        <p:txBody>
          <a:bodyPr/>
          <a:lstStyle/>
          <a:p>
            <a:fld id="{1AA0B119-BECA-4257-A2C1-D3F8BA9696F2}" type="slidenum">
              <a:rPr lang="nl-NL" smtClean="0"/>
              <a:t>40</a:t>
            </a:fld>
            <a:endParaRPr lang="nl-NL"/>
          </a:p>
        </p:txBody>
      </p:sp>
    </p:spTree>
    <p:extLst>
      <p:ext uri="{BB962C8B-B14F-4D97-AF65-F5344CB8AC3E}">
        <p14:creationId xmlns:p14="http://schemas.microsoft.com/office/powerpoint/2010/main" val="1866683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7362-D07E-B077-F795-3BEB2469F5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463FD4-B891-9B1D-9F49-52759AF832C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FEE04B-D5F4-19B3-A8A6-377D937BE5B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9E57C34-38B0-320D-6E28-B7EC5BD0AF52}"/>
              </a:ext>
            </a:extLst>
          </p:cNvPr>
          <p:cNvSpPr>
            <a:spLocks noGrp="1"/>
          </p:cNvSpPr>
          <p:nvPr>
            <p:ph type="sldNum" sz="quarter" idx="5"/>
          </p:nvPr>
        </p:nvSpPr>
        <p:spPr/>
        <p:txBody>
          <a:bodyPr/>
          <a:lstStyle/>
          <a:p>
            <a:fld id="{1AA0B119-BECA-4257-A2C1-D3F8BA9696F2}" type="slidenum">
              <a:rPr lang="nl-NL" smtClean="0"/>
              <a:t>41</a:t>
            </a:fld>
            <a:endParaRPr lang="nl-NL"/>
          </a:p>
        </p:txBody>
      </p:sp>
    </p:spTree>
    <p:extLst>
      <p:ext uri="{BB962C8B-B14F-4D97-AF65-F5344CB8AC3E}">
        <p14:creationId xmlns:p14="http://schemas.microsoft.com/office/powerpoint/2010/main" val="2188024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42</a:t>
            </a:fld>
            <a:endParaRPr lang="nl-NL"/>
          </a:p>
        </p:txBody>
      </p:sp>
    </p:spTree>
    <p:extLst>
      <p:ext uri="{BB962C8B-B14F-4D97-AF65-F5344CB8AC3E}">
        <p14:creationId xmlns:p14="http://schemas.microsoft.com/office/powerpoint/2010/main" val="4011420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C17FE-6A61-E96A-BDF6-476CBACA22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3CD45B-B3D1-832B-FE77-7B75BCDFFD4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C49922-5D68-3DBB-0B4A-9572CA94FEE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FDB404E-2113-E8E1-B08A-AC1F3FA54708}"/>
              </a:ext>
            </a:extLst>
          </p:cNvPr>
          <p:cNvSpPr>
            <a:spLocks noGrp="1"/>
          </p:cNvSpPr>
          <p:nvPr>
            <p:ph type="sldNum" sz="quarter" idx="5"/>
          </p:nvPr>
        </p:nvSpPr>
        <p:spPr/>
        <p:txBody>
          <a:bodyPr/>
          <a:lstStyle/>
          <a:p>
            <a:fld id="{1AA0B119-BECA-4257-A2C1-D3F8BA9696F2}" type="slidenum">
              <a:rPr lang="nl-NL" smtClean="0"/>
              <a:t>43</a:t>
            </a:fld>
            <a:endParaRPr lang="nl-NL"/>
          </a:p>
        </p:txBody>
      </p:sp>
    </p:spTree>
    <p:extLst>
      <p:ext uri="{BB962C8B-B14F-4D97-AF65-F5344CB8AC3E}">
        <p14:creationId xmlns:p14="http://schemas.microsoft.com/office/powerpoint/2010/main" val="627826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7152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08811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6EE67-F3BB-D84D-E7EE-F74A31D6B9A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CA6AEE-6459-DC6D-6873-B573141769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4210C25-3143-89A8-3372-71B40C91CEC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0A1D7C1-3F40-DAF8-08AE-0D74AF0D28EF}"/>
              </a:ext>
            </a:extLst>
          </p:cNvPr>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318154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265728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30275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10-3-2026</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8.png"/><Relationship Id="rId4" Type="http://schemas.microsoft.com/office/2007/relationships/hdphoto" Target="../media/hdphoto1.wdp"/><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8.png"/><Relationship Id="rId4" Type="http://schemas.microsoft.com/office/2007/relationships/hdphoto" Target="../media/hdphoto1.wdp"/><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7" Type="http://schemas.microsoft.com/office/2007/relationships/hdphoto" Target="../media/hdphoto1.wdp"/><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0.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rekenreis.n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2.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5.xml"/><Relationship Id="rId14"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Workshop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extLst>
              <p:ext uri="{D42A27DB-BD31-4B8C-83A1-F6EECF244321}">
                <p14:modId xmlns:p14="http://schemas.microsoft.com/office/powerpoint/2010/main" val="2756296601"/>
              </p:ext>
            </p:extLst>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 1996</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6DE47-013D-36BA-F36C-21256200CCB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FD5352C-8C9F-6994-B9EA-B5BA0F291AD8}"/>
              </a:ext>
            </a:extLst>
          </p:cNvPr>
          <p:cNvSpPr>
            <a:spLocks noGrp="1"/>
          </p:cNvSpPr>
          <p:nvPr>
            <p:ph type="title"/>
          </p:nvPr>
        </p:nvSpPr>
        <p:spPr>
          <a:xfrm>
            <a:off x="402926" y="431581"/>
            <a:ext cx="4458187" cy="1325563"/>
          </a:xfrm>
        </p:spPr>
        <p:txBody>
          <a:bodyPr>
            <a:normAutofit fontScale="90000"/>
          </a:bodyPr>
          <a:lstStyle/>
          <a:p>
            <a:r>
              <a:rPr lang="nl-NL" dirty="0">
                <a:solidFill>
                  <a:srgbClr val="66AB38"/>
                </a:solidFill>
                <a:latin typeface="Arial Rounded MT Bold" panose="020F0704030504030204" pitchFamily="34" charset="0"/>
              </a:rPr>
              <a:t>Kerndoelen 2025</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229E59FC-B4EF-7894-668C-E7D11C0414A8}"/>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342D271B-194F-B0C3-3131-07B6BDA0C865}"/>
              </a:ext>
            </a:extLst>
          </p:cNvPr>
          <p:cNvPicPr>
            <a:picLocks noChangeAspect="1"/>
          </p:cNvPicPr>
          <p:nvPr/>
        </p:nvPicPr>
        <p:blipFill>
          <a:blip r:embed="rId4"/>
          <a:stretch>
            <a:fillRect/>
          </a:stretch>
        </p:blipFill>
        <p:spPr>
          <a:xfrm>
            <a:off x="5292844" y="141193"/>
            <a:ext cx="5565656" cy="6301379"/>
          </a:xfrm>
          <a:prstGeom prst="rect">
            <a:avLst/>
          </a:prstGeom>
        </p:spPr>
      </p:pic>
    </p:spTree>
    <p:extLst>
      <p:ext uri="{BB962C8B-B14F-4D97-AF65-F5344CB8AC3E}">
        <p14:creationId xmlns:p14="http://schemas.microsoft.com/office/powerpoint/2010/main" val="314173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88044-AEBF-5142-AD13-A8B5FB41760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2FCCC0F-3CDD-93B5-9D41-0F76C82495AA}"/>
              </a:ext>
            </a:extLst>
          </p:cNvPr>
          <p:cNvSpPr>
            <a:spLocks noGrp="1"/>
          </p:cNvSpPr>
          <p:nvPr>
            <p:ph type="title"/>
          </p:nvPr>
        </p:nvSpPr>
        <p:spPr>
          <a:xfrm>
            <a:off x="4907691" y="400155"/>
            <a:ext cx="4458187" cy="1325563"/>
          </a:xfrm>
        </p:spPr>
        <p:txBody>
          <a:bodyPr>
            <a:noAutofit/>
          </a:bodyPr>
          <a:lstStyle/>
          <a:p>
            <a:r>
              <a:rPr lang="nl-NL" sz="2800" dirty="0">
                <a:solidFill>
                  <a:srgbClr val="66AB38"/>
                </a:solidFill>
                <a:latin typeface="Arial Rounded MT Bold" panose="020F0704030504030204" pitchFamily="34" charset="0"/>
              </a:rPr>
              <a:t>Kerndoelen 2025</a:t>
            </a:r>
            <a:br>
              <a:rPr lang="nl-NL" sz="2800" dirty="0">
                <a:solidFill>
                  <a:srgbClr val="00BFFE"/>
                </a:solidFill>
                <a:latin typeface="Arial Rounded MT Bold" panose="020F0704030504030204" pitchFamily="34" charset="0"/>
              </a:rPr>
            </a:br>
            <a:br>
              <a:rPr lang="nl-NL" sz="2800" dirty="0">
                <a:solidFill>
                  <a:srgbClr val="00BFFE"/>
                </a:solidFill>
                <a:latin typeface="Arial Rounded MT Bold" panose="020F0704030504030204" pitchFamily="34" charset="0"/>
              </a:rPr>
            </a:br>
            <a:br>
              <a:rPr lang="nl-NL" sz="2800" dirty="0">
                <a:solidFill>
                  <a:srgbClr val="00BFFE"/>
                </a:solidFill>
                <a:latin typeface="Arial Rounded MT Bold" panose="020F0704030504030204" pitchFamily="34" charset="0"/>
              </a:rPr>
            </a:br>
            <a:endParaRPr lang="nl-NL" sz="28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518508E2-9C02-0319-7AE4-F3F92709CBE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a:extLst>
              <a:ext uri="{FF2B5EF4-FFF2-40B4-BE49-F238E27FC236}">
                <a16:creationId xmlns:a16="http://schemas.microsoft.com/office/drawing/2014/main" id="{ABE26B6A-7416-3159-D049-4812EEB60DF2}"/>
              </a:ext>
            </a:extLst>
          </p:cNvPr>
          <p:cNvPicPr>
            <a:picLocks noChangeAspect="1"/>
          </p:cNvPicPr>
          <p:nvPr/>
        </p:nvPicPr>
        <p:blipFill>
          <a:blip r:embed="rId4"/>
          <a:stretch>
            <a:fillRect/>
          </a:stretch>
        </p:blipFill>
        <p:spPr>
          <a:xfrm>
            <a:off x="4738130" y="873667"/>
            <a:ext cx="7521592" cy="3749365"/>
          </a:xfrm>
          <a:prstGeom prst="rect">
            <a:avLst/>
          </a:prstGeom>
        </p:spPr>
      </p:pic>
      <p:pic>
        <p:nvPicPr>
          <p:cNvPr id="2" name="Afbeelding 1">
            <a:extLst>
              <a:ext uri="{FF2B5EF4-FFF2-40B4-BE49-F238E27FC236}">
                <a16:creationId xmlns:a16="http://schemas.microsoft.com/office/drawing/2014/main" id="{6DADB284-C142-C157-6224-11AB122E9429}"/>
              </a:ext>
            </a:extLst>
          </p:cNvPr>
          <p:cNvPicPr>
            <a:picLocks noChangeAspect="1"/>
          </p:cNvPicPr>
          <p:nvPr/>
        </p:nvPicPr>
        <p:blipFill>
          <a:blip r:embed="rId5"/>
          <a:stretch>
            <a:fillRect/>
          </a:stretch>
        </p:blipFill>
        <p:spPr>
          <a:xfrm>
            <a:off x="281902" y="1796758"/>
            <a:ext cx="4108563" cy="3863682"/>
          </a:xfrm>
          <a:prstGeom prst="rect">
            <a:avLst/>
          </a:prstGeom>
          <a:solidFill>
            <a:srgbClr val="87B632"/>
          </a:solidFill>
        </p:spPr>
      </p:pic>
      <p:sp>
        <p:nvSpPr>
          <p:cNvPr id="3" name="Titel 3">
            <a:extLst>
              <a:ext uri="{FF2B5EF4-FFF2-40B4-BE49-F238E27FC236}">
                <a16:creationId xmlns:a16="http://schemas.microsoft.com/office/drawing/2014/main" id="{82EBB026-367F-5B06-7988-506E4D5E0164}"/>
              </a:ext>
            </a:extLst>
          </p:cNvPr>
          <p:cNvSpPr txBox="1">
            <a:spLocks/>
          </p:cNvSpPr>
          <p:nvPr/>
        </p:nvSpPr>
        <p:spPr>
          <a:xfrm>
            <a:off x="281902" y="400154"/>
            <a:ext cx="445818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solidFill>
                  <a:srgbClr val="66AB38"/>
                </a:solidFill>
                <a:latin typeface="Arial Rounded MT Bold" panose="020F0704030504030204" pitchFamily="34" charset="0"/>
              </a:rPr>
              <a:t>Kerndoelen 1996</a:t>
            </a:r>
            <a:br>
              <a:rPr lang="nl-NL" sz="2800" dirty="0">
                <a:solidFill>
                  <a:srgbClr val="00BFFE"/>
                </a:solidFill>
                <a:latin typeface="Arial Rounded MT Bold" panose="020F0704030504030204" pitchFamily="34" charset="0"/>
              </a:rPr>
            </a:br>
            <a:br>
              <a:rPr lang="nl-NL" sz="2800" dirty="0">
                <a:solidFill>
                  <a:srgbClr val="00BFFE"/>
                </a:solidFill>
                <a:latin typeface="Arial Rounded MT Bold" panose="020F0704030504030204" pitchFamily="34" charset="0"/>
              </a:rPr>
            </a:br>
            <a:br>
              <a:rPr lang="nl-NL" sz="2800" dirty="0">
                <a:solidFill>
                  <a:srgbClr val="00BFFE"/>
                </a:solidFill>
                <a:latin typeface="Arial Rounded MT Bold" panose="020F0704030504030204" pitchFamily="34" charset="0"/>
              </a:rPr>
            </a:br>
            <a:endParaRPr lang="nl-NL" sz="2800" dirty="0">
              <a:solidFill>
                <a:srgbClr val="00BFFE"/>
              </a:solidFill>
              <a:latin typeface="Arial Rounded MT Bold" panose="020F0704030504030204" pitchFamily="34" charset="0"/>
            </a:endParaRPr>
          </a:p>
        </p:txBody>
      </p:sp>
    </p:spTree>
    <p:extLst>
      <p:ext uri="{BB962C8B-B14F-4D97-AF65-F5344CB8AC3E}">
        <p14:creationId xmlns:p14="http://schemas.microsoft.com/office/powerpoint/2010/main" val="198404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C26F-2901-FA74-29BA-26704EB2F83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9F4A7CD-3C24-420A-0CD3-AD3B374CA670}"/>
              </a:ext>
            </a:extLst>
          </p:cNvPr>
          <p:cNvSpPr>
            <a:spLocks noGrp="1"/>
          </p:cNvSpPr>
          <p:nvPr>
            <p:ph type="title"/>
          </p:nvPr>
        </p:nvSpPr>
        <p:spPr>
          <a:xfrm>
            <a:off x="369308" y="350898"/>
            <a:ext cx="4458187" cy="1325563"/>
          </a:xfrm>
        </p:spPr>
        <p:txBody>
          <a:bodyPr>
            <a:normAutofit fontScale="90000"/>
          </a:bodyPr>
          <a:lstStyle/>
          <a:p>
            <a:r>
              <a:rPr lang="nl-NL" dirty="0">
                <a:solidFill>
                  <a:srgbClr val="66AB38"/>
                </a:solidFill>
                <a:latin typeface="Arial Rounded MT Bold" panose="020F0704030504030204" pitchFamily="34" charset="0"/>
              </a:rPr>
              <a:t>Kerndoelen 2025</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29F1BF9A-84D6-E3D1-4DA5-AD7A82E94FE1}"/>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11651F9F-1092-5077-D568-4DCF9509F159}"/>
              </a:ext>
            </a:extLst>
          </p:cNvPr>
          <p:cNvPicPr>
            <a:picLocks noChangeAspect="1"/>
          </p:cNvPicPr>
          <p:nvPr/>
        </p:nvPicPr>
        <p:blipFill>
          <a:blip r:embed="rId4"/>
          <a:stretch>
            <a:fillRect/>
          </a:stretch>
        </p:blipFill>
        <p:spPr>
          <a:xfrm>
            <a:off x="-28245" y="820271"/>
            <a:ext cx="5344507" cy="4464423"/>
          </a:xfrm>
          <a:prstGeom prst="rect">
            <a:avLst/>
          </a:prstGeom>
        </p:spPr>
      </p:pic>
      <p:pic>
        <p:nvPicPr>
          <p:cNvPr id="5" name="Afbeelding 4">
            <a:extLst>
              <a:ext uri="{FF2B5EF4-FFF2-40B4-BE49-F238E27FC236}">
                <a16:creationId xmlns:a16="http://schemas.microsoft.com/office/drawing/2014/main" id="{8E907598-5AE2-C610-DB28-01BC4782A722}"/>
              </a:ext>
            </a:extLst>
          </p:cNvPr>
          <p:cNvPicPr>
            <a:picLocks noChangeAspect="1"/>
          </p:cNvPicPr>
          <p:nvPr/>
        </p:nvPicPr>
        <p:blipFill>
          <a:blip r:embed="rId5"/>
          <a:stretch>
            <a:fillRect/>
          </a:stretch>
        </p:blipFill>
        <p:spPr>
          <a:xfrm>
            <a:off x="5316262" y="1047298"/>
            <a:ext cx="6506430" cy="3499774"/>
          </a:xfrm>
          <a:prstGeom prst="rect">
            <a:avLst/>
          </a:prstGeom>
        </p:spPr>
      </p:pic>
    </p:spTree>
    <p:extLst>
      <p:ext uri="{BB962C8B-B14F-4D97-AF65-F5344CB8AC3E}">
        <p14:creationId xmlns:p14="http://schemas.microsoft.com/office/powerpoint/2010/main" val="20133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 2010</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012550"/>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2728672"/>
          </a:xfrm>
        </p:spPr>
        <p:txBody>
          <a:bodyPr>
            <a:normAutofit fontScale="90000"/>
          </a:bodyPr>
          <a:lstStyle/>
          <a:p>
            <a:r>
              <a:rPr lang="nl-NL" dirty="0">
                <a:solidFill>
                  <a:srgbClr val="66AB38"/>
                </a:solidFill>
                <a:latin typeface="Arial Rounded MT Bold" panose="020F0704030504030204" pitchFamily="34" charset="0"/>
              </a:rPr>
              <a:t>Referentieniveaus 2010   (2028?)</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het standaardniveau voor einde basisschool</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Ze worden nu onderzocht door het SLO, maar hebben nog steeds een wettelijke status, dus gelden als wettelijk einddoel (in combinatie met de kerndoelen)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5143500" y="0"/>
            <a:ext cx="6600978" cy="5955111"/>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3340F51-5F2F-75DF-B46C-16FE93F4273A}"/>
              </a:ext>
            </a:extLst>
          </p:cNvPr>
          <p:cNvPicPr>
            <a:picLocks noChangeAspect="1"/>
          </p:cNvPicPr>
          <p:nvPr/>
        </p:nvPicPr>
        <p:blipFill>
          <a:blip r:embed="rId2"/>
          <a:stretch>
            <a:fillRect/>
          </a:stretch>
        </p:blipFill>
        <p:spPr>
          <a:xfrm>
            <a:off x="4771970" y="1632898"/>
            <a:ext cx="3478186" cy="1706467"/>
          </a:xfrm>
          <a:prstGeom prst="rect">
            <a:avLst/>
          </a:prstGeom>
        </p:spPr>
      </p:pic>
      <p:sp>
        <p:nvSpPr>
          <p:cNvPr id="4" name="Titel 3"/>
          <p:cNvSpPr>
            <a:spLocks noGrp="1"/>
          </p:cNvSpPr>
          <p:nvPr>
            <p:ph type="title"/>
          </p:nvPr>
        </p:nvSpPr>
        <p:spPr>
          <a:xfrm>
            <a:off x="288741" y="-241959"/>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29935" y="798029"/>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6287">
            <a:off x="81701" y="4860671"/>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6"/>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7"/>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8"/>
          <a:stretch>
            <a:fillRect/>
          </a:stretch>
        </p:blipFill>
        <p:spPr>
          <a:xfrm>
            <a:off x="3780193" y="2276158"/>
            <a:ext cx="3058442" cy="3188426"/>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06540">
            <a:off x="110182" y="1532742"/>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1"/>
          <a:stretch>
            <a:fillRect/>
          </a:stretch>
        </p:blipFill>
        <p:spPr>
          <a:xfrm>
            <a:off x="5180822" y="149447"/>
            <a:ext cx="3683120" cy="1095307"/>
          </a:xfrm>
          <a:prstGeom prst="rect">
            <a:avLst/>
          </a:prstGeom>
        </p:spPr>
      </p:pic>
      <p:pic>
        <p:nvPicPr>
          <p:cNvPr id="12" name="Afbeelding 11">
            <a:extLst>
              <a:ext uri="{FF2B5EF4-FFF2-40B4-BE49-F238E27FC236}">
                <a16:creationId xmlns:a16="http://schemas.microsoft.com/office/drawing/2014/main" id="{1EBA0AB2-2857-F00A-271B-30DD822AD9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417250">
            <a:off x="1758051" y="3303967"/>
            <a:ext cx="1840829" cy="2589171"/>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7897C-1BC2-512C-00B7-617B17A6993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C327B51-17FF-2E48-E709-454F091C987F}"/>
              </a:ext>
            </a:extLst>
          </p:cNvPr>
          <p:cNvSpPr>
            <a:spLocks noGrp="1"/>
          </p:cNvSpPr>
          <p:nvPr>
            <p:ph type="title"/>
          </p:nvPr>
        </p:nvSpPr>
        <p:spPr>
          <a:xfrm>
            <a:off x="623751" y="233029"/>
            <a:ext cx="10515600" cy="549273"/>
          </a:xfrm>
        </p:spPr>
        <p:txBody>
          <a:bodyPr>
            <a:noAutofit/>
          </a:bodyPr>
          <a:lstStyle/>
          <a:p>
            <a:r>
              <a:rPr lang="nl-NL" sz="3200" dirty="0">
                <a:solidFill>
                  <a:srgbClr val="87B632"/>
                </a:solidFill>
                <a:latin typeface="Arial Rounded MT Bold" panose="020F0704030504030204" pitchFamily="34" charset="0"/>
              </a:rPr>
              <a:t>Doorstroomtoets met uitstroomniveaus</a:t>
            </a: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29793548-5136-CD37-4955-30134F172F39}"/>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37768948-E747-4D8D-8487-0882D497811C}"/>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2D3BD499-3A89-7A55-A713-B954412AA39E}"/>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2054760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t>
            </a:r>
            <a:r>
              <a:rPr lang="nl-NL" b="1" dirty="0">
                <a:solidFill>
                  <a:srgbClr val="0456A2"/>
                </a:solidFill>
              </a:rPr>
              <a:t>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92173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07D7B412-B4A1-E3FC-2A7C-E082BF0451BD}"/>
              </a:ext>
            </a:extLst>
          </p:cNvPr>
          <p:cNvPicPr>
            <a:picLocks noChangeAspect="1"/>
          </p:cNvPicPr>
          <p:nvPr/>
        </p:nvPicPr>
        <p:blipFill>
          <a:blip r:embed="rId5"/>
          <a:stretch>
            <a:fillRect/>
          </a:stretch>
        </p:blipFill>
        <p:spPr>
          <a:xfrm>
            <a:off x="1361734" y="1491398"/>
            <a:ext cx="8209839" cy="3400131"/>
          </a:xfrm>
          <a:prstGeom prst="rect">
            <a:avLst/>
          </a:prstGeom>
        </p:spPr>
      </p:pic>
    </p:spTree>
    <p:extLst>
      <p:ext uri="{BB962C8B-B14F-4D97-AF65-F5344CB8AC3E}">
        <p14:creationId xmlns:p14="http://schemas.microsoft.com/office/powerpoint/2010/main" val="20509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C449-14D0-C127-D701-876BCADD7D27}"/>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AA9288FC-26D7-6F27-2678-3FAE5C4A0F9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D5E50E38-BFE7-0421-CE3B-6E9C9A8261A8}"/>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pic>
        <p:nvPicPr>
          <p:cNvPr id="2050" name="Afbeelding 6">
            <a:extLst>
              <a:ext uri="{FF2B5EF4-FFF2-40B4-BE49-F238E27FC236}">
                <a16:creationId xmlns:a16="http://schemas.microsoft.com/office/drawing/2014/main" id="{AC47F4A4-768C-0692-A469-6B9A539834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C736ECB0-6F68-5108-7917-B921DC529A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DFA5E709-9ED9-6A69-0060-4732FA2BA5CD}"/>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3B1FA8FC-1B7A-CB6E-38AD-44E6D27918D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038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7564838A-820A-E5C1-2441-F7E8B6DAB2F6}"/>
              </a:ext>
            </a:extLst>
          </p:cNvPr>
          <p:cNvSpPr txBox="1">
            <a:spLocks/>
          </p:cNvSpPr>
          <p:nvPr/>
        </p:nvSpPr>
        <p:spPr>
          <a:xfrm>
            <a:off x="1" y="275838"/>
            <a:ext cx="12308114" cy="85725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rgbClr val="66AB38"/>
                </a:solidFill>
                <a:latin typeface="Arial Rounded MT Bold" panose="020F0704030504030204" pitchFamily="34" charset="0"/>
              </a:rPr>
              <a:t>Voorbeelden referentieopgaven doorstroomtoets</a:t>
            </a:r>
            <a:endParaRPr lang="nl-NL" dirty="0">
              <a:solidFill>
                <a:srgbClr val="66AB38"/>
              </a:solidFill>
            </a:endParaRPr>
          </a:p>
        </p:txBody>
      </p:sp>
    </p:spTree>
    <p:extLst>
      <p:ext uri="{BB962C8B-B14F-4D97-AF65-F5344CB8AC3E}">
        <p14:creationId xmlns:p14="http://schemas.microsoft.com/office/powerpoint/2010/main" val="1294402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B2CB3-3D4E-B3C7-5253-1497229E8514}"/>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A0DC8B2E-3AB4-401C-229B-0FBDD4A24A0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8" name="Rectangle 5">
            <a:extLst>
              <a:ext uri="{FF2B5EF4-FFF2-40B4-BE49-F238E27FC236}">
                <a16:creationId xmlns:a16="http://schemas.microsoft.com/office/drawing/2014/main" id="{CB79B177-BC17-EE83-F401-2BF05E9B15F6}"/>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73979565-4F53-C665-CA0C-0103B6A9A1A4}"/>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39C4496D-40F3-D69F-F4DD-4191C245DA2E}"/>
              </a:ext>
            </a:extLst>
          </p:cNvPr>
          <p:cNvSpPr txBox="1">
            <a:spLocks/>
          </p:cNvSpPr>
          <p:nvPr/>
        </p:nvSpPr>
        <p:spPr>
          <a:xfrm>
            <a:off x="1" y="275838"/>
            <a:ext cx="12308114" cy="8572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66AB38"/>
                </a:solidFill>
                <a:latin typeface="Arial Rounded MT Bold" panose="020F0704030504030204" pitchFamily="34" charset="0"/>
              </a:rPr>
              <a:t>Referentieopgaven</a:t>
            </a:r>
            <a:endParaRPr lang="nl-NL" sz="3600" dirty="0">
              <a:solidFill>
                <a:srgbClr val="66AB38"/>
              </a:solidFill>
            </a:endParaRPr>
          </a:p>
        </p:txBody>
      </p:sp>
      <p:pic>
        <p:nvPicPr>
          <p:cNvPr id="3" name="Afbeelding 2">
            <a:extLst>
              <a:ext uri="{FF2B5EF4-FFF2-40B4-BE49-F238E27FC236}">
                <a16:creationId xmlns:a16="http://schemas.microsoft.com/office/drawing/2014/main" id="{85218AC3-1133-00A3-E499-B299E6B721EA}"/>
              </a:ext>
            </a:extLst>
          </p:cNvPr>
          <p:cNvPicPr>
            <a:picLocks noChangeAspect="1"/>
          </p:cNvPicPr>
          <p:nvPr/>
        </p:nvPicPr>
        <p:blipFill>
          <a:blip r:embed="rId5"/>
          <a:stretch>
            <a:fillRect/>
          </a:stretch>
        </p:blipFill>
        <p:spPr>
          <a:xfrm>
            <a:off x="4792237" y="0"/>
            <a:ext cx="7261412" cy="6858000"/>
          </a:xfrm>
          <a:prstGeom prst="rect">
            <a:avLst/>
          </a:prstGeom>
        </p:spPr>
      </p:pic>
    </p:spTree>
    <p:extLst>
      <p:ext uri="{BB962C8B-B14F-4D97-AF65-F5344CB8AC3E}">
        <p14:creationId xmlns:p14="http://schemas.microsoft.com/office/powerpoint/2010/main" val="240595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A3C3A-152A-11C1-02F7-48BF9FE2F5B0}"/>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F5344A1D-C240-C0C5-0906-77A3735CC27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a:extLst>
              <a:ext uri="{FF2B5EF4-FFF2-40B4-BE49-F238E27FC236}">
                <a16:creationId xmlns:a16="http://schemas.microsoft.com/office/drawing/2014/main" id="{FC9D41E3-373D-3589-D7E7-1FF6BFD3DB70}"/>
              </a:ext>
            </a:extLst>
          </p:cNvPr>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1f of 1s? Breuken </a:t>
            </a:r>
            <a:br>
              <a:rPr lang="nl-NL" dirty="0">
                <a:solidFill>
                  <a:srgbClr val="00BFFE"/>
                </a:solidFill>
                <a:latin typeface="Arial Rounded MT Bold" panose="020F0704030504030204" pitchFamily="34" charset="0"/>
              </a:rPr>
            </a:br>
            <a:endParaRPr lang="nl-NL" sz="2700" dirty="0"/>
          </a:p>
        </p:txBody>
      </p:sp>
      <p:pic>
        <p:nvPicPr>
          <p:cNvPr id="6" name="Afbeelding 5">
            <a:extLst>
              <a:ext uri="{FF2B5EF4-FFF2-40B4-BE49-F238E27FC236}">
                <a16:creationId xmlns:a16="http://schemas.microsoft.com/office/drawing/2014/main" id="{87CB90FF-DA56-294C-C392-124B3CF1BEAA}"/>
              </a:ext>
            </a:extLst>
          </p:cNvPr>
          <p:cNvPicPr>
            <a:picLocks noChangeAspect="1"/>
          </p:cNvPicPr>
          <p:nvPr/>
        </p:nvPicPr>
        <p:blipFill>
          <a:blip r:embed="rId5"/>
          <a:srcRect r="4800"/>
          <a:stretch>
            <a:fillRect/>
          </a:stretch>
        </p:blipFill>
        <p:spPr>
          <a:xfrm>
            <a:off x="395223" y="1200060"/>
            <a:ext cx="6493999" cy="3082828"/>
          </a:xfrm>
          <a:prstGeom prst="rect">
            <a:avLst/>
          </a:prstGeom>
        </p:spPr>
      </p:pic>
      <p:pic>
        <p:nvPicPr>
          <p:cNvPr id="9" name="Afbeelding 8">
            <a:extLst>
              <a:ext uri="{FF2B5EF4-FFF2-40B4-BE49-F238E27FC236}">
                <a16:creationId xmlns:a16="http://schemas.microsoft.com/office/drawing/2014/main" id="{A77ED63C-4E85-F8F7-2634-7BBDC1BB8E2B}"/>
              </a:ext>
            </a:extLst>
          </p:cNvPr>
          <p:cNvPicPr>
            <a:picLocks noChangeAspect="1"/>
          </p:cNvPicPr>
          <p:nvPr/>
        </p:nvPicPr>
        <p:blipFill>
          <a:blip r:embed="rId6"/>
          <a:srcRect t="10932"/>
          <a:stretch>
            <a:fillRect/>
          </a:stretch>
        </p:blipFill>
        <p:spPr>
          <a:xfrm>
            <a:off x="6790765" y="1582570"/>
            <a:ext cx="3883798" cy="3339054"/>
          </a:xfrm>
          <a:prstGeom prst="rect">
            <a:avLst/>
          </a:prstGeom>
        </p:spPr>
      </p:pic>
    </p:spTree>
    <p:extLst>
      <p:ext uri="{BB962C8B-B14F-4D97-AF65-F5344CB8AC3E}">
        <p14:creationId xmlns:p14="http://schemas.microsoft.com/office/powerpoint/2010/main" val="315775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E2082-9434-2226-7325-9568DB6DB6B3}"/>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1246BACF-58AB-1F25-0610-885D8280A07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a:extLst>
              <a:ext uri="{FF2B5EF4-FFF2-40B4-BE49-F238E27FC236}">
                <a16:creationId xmlns:a16="http://schemas.microsoft.com/office/drawing/2014/main" id="{5B691E12-DAF2-779E-26FB-5F0674B39D81}"/>
              </a:ext>
            </a:extLst>
          </p:cNvPr>
          <p:cNvSpPr>
            <a:spLocks noGrp="1"/>
          </p:cNvSpPr>
          <p:nvPr>
            <p:ph type="title"/>
          </p:nvPr>
        </p:nvSpPr>
        <p:spPr>
          <a:xfrm>
            <a:off x="99388" y="403867"/>
            <a:ext cx="8431020" cy="857250"/>
          </a:xfrm>
        </p:spPr>
        <p:txBody>
          <a:bodyPr>
            <a:normAutofit fontScale="90000"/>
          </a:bodyPr>
          <a:lstStyle/>
          <a:p>
            <a:pPr algn="l"/>
            <a:r>
              <a:rPr lang="nl-NL" dirty="0">
                <a:solidFill>
                  <a:srgbClr val="66AB38"/>
                </a:solidFill>
                <a:latin typeface="Arial Rounded MT Bold" panose="020F0704030504030204" pitchFamily="34" charset="0"/>
              </a:rPr>
              <a:t>1f of 1s?</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Procenten  </a:t>
            </a:r>
            <a:br>
              <a:rPr lang="nl-NL" dirty="0">
                <a:solidFill>
                  <a:srgbClr val="00BFFE"/>
                </a:solidFill>
                <a:latin typeface="Arial Rounded MT Bold" panose="020F0704030504030204" pitchFamily="34" charset="0"/>
              </a:rPr>
            </a:br>
            <a:endParaRPr lang="nl-NL" sz="2700" dirty="0"/>
          </a:p>
        </p:txBody>
      </p:sp>
      <p:pic>
        <p:nvPicPr>
          <p:cNvPr id="11" name="Afbeelding 10">
            <a:extLst>
              <a:ext uri="{FF2B5EF4-FFF2-40B4-BE49-F238E27FC236}">
                <a16:creationId xmlns:a16="http://schemas.microsoft.com/office/drawing/2014/main" id="{9C8AE9A7-8AA0-4DD8-3C91-04988EE1D0E9}"/>
              </a:ext>
            </a:extLst>
          </p:cNvPr>
          <p:cNvPicPr>
            <a:picLocks noChangeAspect="1"/>
          </p:cNvPicPr>
          <p:nvPr/>
        </p:nvPicPr>
        <p:blipFill>
          <a:blip r:embed="rId5"/>
          <a:stretch>
            <a:fillRect/>
          </a:stretch>
        </p:blipFill>
        <p:spPr>
          <a:xfrm>
            <a:off x="2961621" y="269396"/>
            <a:ext cx="8621535" cy="5484802"/>
          </a:xfrm>
          <a:prstGeom prst="rect">
            <a:avLst/>
          </a:prstGeom>
        </p:spPr>
      </p:pic>
    </p:spTree>
    <p:extLst>
      <p:ext uri="{BB962C8B-B14F-4D97-AF65-F5344CB8AC3E}">
        <p14:creationId xmlns:p14="http://schemas.microsoft.com/office/powerpoint/2010/main" val="3598310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671542"/>
            <a:ext cx="6589838" cy="3139321"/>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pic>
        <p:nvPicPr>
          <p:cNvPr id="4" name="Afbeelding 3">
            <a:extLst>
              <a:ext uri="{FF2B5EF4-FFF2-40B4-BE49-F238E27FC236}">
                <a16:creationId xmlns:a16="http://schemas.microsoft.com/office/drawing/2014/main" id="{554D88BF-789F-EA48-E772-68A3C5F48B04}"/>
              </a:ext>
            </a:extLst>
          </p:cNvPr>
          <p:cNvPicPr>
            <a:picLocks noChangeAspect="1"/>
          </p:cNvPicPr>
          <p:nvPr/>
        </p:nvPicPr>
        <p:blipFill>
          <a:blip r:embed="rId2"/>
          <a:stretch>
            <a:fillRect/>
          </a:stretch>
        </p:blipFill>
        <p:spPr>
          <a:xfrm>
            <a:off x="7859806" y="368198"/>
            <a:ext cx="3623405" cy="3442665"/>
          </a:xfrm>
          <a:prstGeom prst="rect">
            <a:avLst/>
          </a:prstGeom>
        </p:spPr>
      </p:pic>
    </p:spTree>
    <p:extLst>
      <p:ext uri="{BB962C8B-B14F-4D97-AF65-F5344CB8AC3E}">
        <p14:creationId xmlns:p14="http://schemas.microsoft.com/office/powerpoint/2010/main" val="36876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72572"/>
            <a:ext cx="11722797" cy="613649"/>
          </a:xfrm>
        </p:spPr>
        <p:txBody>
          <a:bodyPr>
            <a:normAutofit fontScale="90000"/>
          </a:bodyPr>
          <a:lstStyle/>
          <a:p>
            <a:r>
              <a:rPr lang="nl-NL" sz="4000" dirty="0">
                <a:solidFill>
                  <a:srgbClr val="00BFFE"/>
                </a:solidFill>
                <a:latin typeface="Arial Rounded MT Bold" panose="020F0704030504030204" pitchFamily="34" charset="0"/>
              </a:rPr>
              <a:t>Workshop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2753432161"/>
              </p:ext>
            </p:extLst>
          </p:nvPr>
        </p:nvGraphicFramePr>
        <p:xfrm>
          <a:off x="1842246" y="1546413"/>
          <a:ext cx="8289785" cy="1913394"/>
        </p:xfrm>
        <a:graphic>
          <a:graphicData uri="http://schemas.openxmlformats.org/drawingml/2006/table">
            <a:tbl>
              <a:tblPr firstRow="1" bandRow="1">
                <a:tableStyleId>{5C22544A-7EE6-4342-B048-85BDC9FD1C3A}</a:tableStyleId>
              </a:tblPr>
              <a:tblGrid>
                <a:gridCol w="8289785">
                  <a:extLst>
                    <a:ext uri="{9D8B030D-6E8A-4147-A177-3AD203B41FA5}">
                      <a16:colId xmlns:a16="http://schemas.microsoft.com/office/drawing/2014/main" val="930306543"/>
                    </a:ext>
                  </a:extLst>
                </a:gridCol>
              </a:tblGrid>
              <a:tr h="411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411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Methode of leerlijn</a:t>
                      </a:r>
                    </a:p>
                  </a:txBody>
                  <a:tcPr>
                    <a:solidFill>
                      <a:srgbClr val="00B0F0"/>
                    </a:solidFill>
                  </a:tcPr>
                </a:tc>
                <a:extLst>
                  <a:ext uri="{0D108BD9-81ED-4DB2-BD59-A6C34878D82A}">
                    <a16:rowId xmlns:a16="http://schemas.microsoft.com/office/drawing/2014/main" val="4128898807"/>
                  </a:ext>
                </a:extLst>
              </a:tr>
              <a:tr h="411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Leerlijn rekenen</a:t>
                      </a:r>
                    </a:p>
                  </a:txBody>
                  <a:tcPr>
                    <a:solidFill>
                      <a:srgbClr val="0FF936"/>
                    </a:solidFill>
                  </a:tcPr>
                </a:tc>
                <a:extLst>
                  <a:ext uri="{0D108BD9-81ED-4DB2-BD59-A6C34878D82A}">
                    <a16:rowId xmlns:a16="http://schemas.microsoft.com/office/drawing/2014/main" val="3125499856"/>
                  </a:ext>
                </a:extLst>
              </a:tr>
              <a:tr h="541794">
                <a:tc>
                  <a:txBody>
                    <a:bodyPr/>
                    <a:lstStyle/>
                    <a:p>
                      <a:r>
                        <a:rPr lang="nl-NL" sz="2400" dirty="0">
                          <a:solidFill>
                            <a:srgbClr val="002060"/>
                          </a:solidFill>
                        </a:rPr>
                        <a:t>Afsluiting</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240469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E6F13-F8CE-B945-E1E6-6A03EBEE41FD}"/>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7EEB2063-5887-DBDD-DBF3-58C9D0F6098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a:extLst>
              <a:ext uri="{FF2B5EF4-FFF2-40B4-BE49-F238E27FC236}">
                <a16:creationId xmlns:a16="http://schemas.microsoft.com/office/drawing/2014/main" id="{9BD6D760-EF7E-58A2-E943-DC32D28DA556}"/>
              </a:ext>
            </a:extLst>
          </p:cNvPr>
          <p:cNvSpPr>
            <a:spLocks noGrp="1"/>
          </p:cNvSpPr>
          <p:nvPr>
            <p:ph type="title"/>
          </p:nvPr>
        </p:nvSpPr>
        <p:spPr>
          <a:xfrm>
            <a:off x="422117" y="403867"/>
            <a:ext cx="8431020" cy="857250"/>
          </a:xfrm>
        </p:spPr>
        <p:txBody>
          <a:bodyPr>
            <a:normAutofit/>
          </a:bodyPr>
          <a:lstStyle/>
          <a:p>
            <a:pPr algn="l"/>
            <a:r>
              <a:rPr lang="nl-NL" dirty="0">
                <a:solidFill>
                  <a:srgbClr val="66AB38"/>
                </a:solidFill>
                <a:latin typeface="Arial Rounded MT Bold" panose="020F0704030504030204" pitchFamily="34" charset="0"/>
              </a:rPr>
              <a:t>Mijn conclusie</a:t>
            </a:r>
            <a:endParaRPr lang="nl-NL" sz="2700" dirty="0"/>
          </a:p>
        </p:txBody>
      </p:sp>
      <p:sp>
        <p:nvSpPr>
          <p:cNvPr id="4" name="Tekstvak 3">
            <a:extLst>
              <a:ext uri="{FF2B5EF4-FFF2-40B4-BE49-F238E27FC236}">
                <a16:creationId xmlns:a16="http://schemas.microsoft.com/office/drawing/2014/main" id="{D62B5C11-FBC0-743C-589A-53319AEA4851}"/>
              </a:ext>
            </a:extLst>
          </p:cNvPr>
          <p:cNvSpPr txBox="1"/>
          <p:nvPr/>
        </p:nvSpPr>
        <p:spPr>
          <a:xfrm>
            <a:off x="727822" y="1881794"/>
            <a:ext cx="7246284" cy="2031325"/>
          </a:xfrm>
          <a:prstGeom prst="rect">
            <a:avLst/>
          </a:prstGeom>
          <a:noFill/>
        </p:spPr>
        <p:txBody>
          <a:bodyPr wrap="square">
            <a:spAutoFit/>
          </a:bodyPr>
          <a:lstStyle/>
          <a:p>
            <a:pPr marL="285750" indent="-285750">
              <a:buFont typeface="Arial" panose="020B0604020202020204" pitchFamily="34" charset="0"/>
              <a:buChar char="•"/>
            </a:pPr>
            <a:r>
              <a:rPr lang="nl-NL" dirty="0">
                <a:solidFill>
                  <a:srgbClr val="0456A2"/>
                </a:solidFill>
              </a:rPr>
              <a:t>Verschil tussen 1F en 1S is lastig vast te stellen</a:t>
            </a:r>
          </a:p>
          <a:p>
            <a:pPr marL="285750" indent="-285750">
              <a:buFont typeface="Arial" panose="020B0604020202020204" pitchFamily="34" charset="0"/>
              <a:buChar char="•"/>
            </a:pPr>
            <a:r>
              <a:rPr lang="nl-NL" dirty="0">
                <a:solidFill>
                  <a:srgbClr val="0456A2"/>
                </a:solidFill>
              </a:rPr>
              <a:t>Pas dus op om leerlingen te snel op een 1F lijn te zetten in de methode</a:t>
            </a:r>
          </a:p>
          <a:p>
            <a:pPr marL="285750" indent="-285750">
              <a:buFont typeface="Arial" panose="020B0604020202020204" pitchFamily="34" charset="0"/>
              <a:buChar char="•"/>
            </a:pPr>
            <a:r>
              <a:rPr lang="nl-NL" dirty="0">
                <a:solidFill>
                  <a:srgbClr val="0456A2"/>
                </a:solidFill>
              </a:rPr>
              <a:t>Stop niet teveel tijd in uitzoeken wat 1F en 1S is, richt je op 1S</a:t>
            </a:r>
          </a:p>
          <a:p>
            <a:pPr marL="285750" indent="-285750">
              <a:buFont typeface="Arial" panose="020B0604020202020204" pitchFamily="34" charset="0"/>
              <a:buChar char="•"/>
            </a:pPr>
            <a:r>
              <a:rPr lang="nl-NL" i="1" dirty="0">
                <a:solidFill>
                  <a:srgbClr val="0456A2"/>
                </a:solidFill>
              </a:rPr>
              <a:t>Doorstroomtoets is overbelast: </a:t>
            </a:r>
          </a:p>
          <a:p>
            <a:pPr marL="742950" lvl="1" indent="-285750">
              <a:buFont typeface="Arial" panose="020B0604020202020204" pitchFamily="34" charset="0"/>
              <a:buChar char="•"/>
            </a:pPr>
            <a:r>
              <a:rPr lang="nl-NL" i="1" dirty="0">
                <a:solidFill>
                  <a:srgbClr val="0456A2"/>
                </a:solidFill>
              </a:rPr>
              <a:t>vaststellen tot op detailniveau wat het uitstroomprofiel van een leerling is </a:t>
            </a:r>
            <a:r>
              <a:rPr lang="nl-NL" b="1" i="1" dirty="0">
                <a:solidFill>
                  <a:srgbClr val="0456A2"/>
                </a:solidFill>
              </a:rPr>
              <a:t>en </a:t>
            </a:r>
          </a:p>
          <a:p>
            <a:pPr marL="742950" lvl="1" indent="-285750">
              <a:buFont typeface="Arial" panose="020B0604020202020204" pitchFamily="34" charset="0"/>
              <a:buChar char="•"/>
            </a:pPr>
            <a:r>
              <a:rPr lang="nl-NL" i="1" dirty="0">
                <a:solidFill>
                  <a:srgbClr val="0456A2"/>
                </a:solidFill>
              </a:rPr>
              <a:t>vaststellen wat het niveau van de school is</a:t>
            </a:r>
          </a:p>
        </p:txBody>
      </p:sp>
    </p:spTree>
    <p:extLst>
      <p:ext uri="{BB962C8B-B14F-4D97-AF65-F5344CB8AC3E}">
        <p14:creationId xmlns:p14="http://schemas.microsoft.com/office/powerpoint/2010/main" val="3852060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938429"/>
            <a:ext cx="10837064" cy="2981142"/>
          </a:xfrm>
          <a:noFill/>
        </p:spPr>
        <p:txBody>
          <a:bodyPr>
            <a:normAutofit/>
          </a:bodyPr>
          <a:lstStyle/>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pPr marL="914400" lvl="2" indent="0">
              <a:buNone/>
            </a:pPr>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r>
              <a:rPr lang="nl-NL" b="1" dirty="0">
                <a:solidFill>
                  <a:srgbClr val="0456A2"/>
                </a:solidFill>
              </a:rPr>
              <a:t>Denken vanuit de doelen, goede blokvoorbereiding!</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086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B2F0C-0B1F-A33A-5073-155B36AE87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4B69C2-BD20-89F4-7909-0896C0C028D7}"/>
              </a:ext>
            </a:extLst>
          </p:cNvPr>
          <p:cNvSpPr>
            <a:spLocks noGrp="1"/>
          </p:cNvSpPr>
          <p:nvPr>
            <p:ph type="title"/>
          </p:nvPr>
        </p:nvSpPr>
        <p:spPr>
          <a:xfrm>
            <a:off x="677468" y="-286745"/>
            <a:ext cx="10837063" cy="1143000"/>
          </a:xfrm>
        </p:spPr>
        <p:txBody>
          <a:bodyPr>
            <a:normAutofit/>
          </a:bodyPr>
          <a:lstStyle/>
          <a:p>
            <a:r>
              <a:rPr lang="nl-NL" sz="2800" dirty="0">
                <a:solidFill>
                  <a:srgbClr val="00BFFE"/>
                </a:solidFill>
                <a:latin typeface="Arial Rounded MT Bold" panose="020F0704030504030204" pitchFamily="34" charset="0"/>
              </a:rPr>
              <a:t>Aandachtspunt 1: methodes zijn soms complex</a:t>
            </a:r>
            <a:endParaRPr lang="nl-NL" sz="2800" dirty="0"/>
          </a:p>
        </p:txBody>
      </p:sp>
      <p:pic>
        <p:nvPicPr>
          <p:cNvPr id="10" name="Afbeelding 9">
            <a:extLst>
              <a:ext uri="{FF2B5EF4-FFF2-40B4-BE49-F238E27FC236}">
                <a16:creationId xmlns:a16="http://schemas.microsoft.com/office/drawing/2014/main" id="{7C7B2A41-5DBD-E94A-91FA-F473FA141F39}"/>
              </a:ext>
            </a:extLst>
          </p:cNvPr>
          <p:cNvPicPr>
            <a:picLocks noChangeAspect="1"/>
          </p:cNvPicPr>
          <p:nvPr/>
        </p:nvPicPr>
        <p:blipFill>
          <a:blip r:embed="rId3"/>
          <a:stretch>
            <a:fillRect/>
          </a:stretch>
        </p:blipFill>
        <p:spPr>
          <a:xfrm>
            <a:off x="2022804" y="627654"/>
            <a:ext cx="7511161" cy="5305636"/>
          </a:xfrm>
          <a:prstGeom prst="rect">
            <a:avLst/>
          </a:prstGeom>
        </p:spPr>
      </p:pic>
      <p:sp>
        <p:nvSpPr>
          <p:cNvPr id="11" name="Titel 1">
            <a:extLst>
              <a:ext uri="{FF2B5EF4-FFF2-40B4-BE49-F238E27FC236}">
                <a16:creationId xmlns:a16="http://schemas.microsoft.com/office/drawing/2014/main" id="{3BAAACE1-B32D-DFFB-CF71-57D1AE2DAD85}"/>
              </a:ext>
            </a:extLst>
          </p:cNvPr>
          <p:cNvSpPr txBox="1">
            <a:spLocks/>
          </p:cNvSpPr>
          <p:nvPr/>
        </p:nvSpPr>
        <p:spPr>
          <a:xfrm>
            <a:off x="615345" y="5792095"/>
            <a:ext cx="1120462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solidFill>
                  <a:srgbClr val="00BFFE"/>
                </a:solidFill>
                <a:latin typeface="Arial Rounded MT Bold" panose="020F0704030504030204" pitchFamily="34" charset="0"/>
              </a:rPr>
              <a:t>Aandachtspunt 2: lastig om de strategieën aan te passen</a:t>
            </a:r>
            <a:endParaRPr lang="nl-NL" sz="2800" dirty="0"/>
          </a:p>
        </p:txBody>
      </p:sp>
    </p:spTree>
    <p:extLst>
      <p:ext uri="{BB962C8B-B14F-4D97-AF65-F5344CB8AC3E}">
        <p14:creationId xmlns:p14="http://schemas.microsoft.com/office/powerpoint/2010/main" val="1876905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Hou het zo eenvoudig mogelijk, geen 90 doelen </a:t>
            </a:r>
            <a:r>
              <a:rPr lang="nl-NL" dirty="0" err="1">
                <a:solidFill>
                  <a:srgbClr val="0456A2"/>
                </a:solidFill>
              </a:rPr>
              <a:t>oid</a:t>
            </a:r>
            <a:r>
              <a:rPr lang="nl-NL" dirty="0">
                <a:solidFill>
                  <a:srgbClr val="0456A2"/>
                </a:solidFill>
              </a:rPr>
              <a:t> per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a:t>
            </a:r>
            <a:r>
              <a:rPr lang="nl-NL" b="1" dirty="0">
                <a:solidFill>
                  <a:srgbClr val="0456A2"/>
                </a:solidFill>
              </a:rPr>
              <a:t>welke strategieën </a:t>
            </a:r>
            <a:r>
              <a:rPr lang="nl-NL" dirty="0">
                <a:solidFill>
                  <a:srgbClr val="0456A2"/>
                </a:solidFill>
              </a:rPr>
              <a:t>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7557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1AE4D-A329-9810-55E6-F8D552DD6590}"/>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4ACC922C-D9BF-77A7-D803-554DD09E0EB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8" name="Rectangle 5">
            <a:extLst>
              <a:ext uri="{FF2B5EF4-FFF2-40B4-BE49-F238E27FC236}">
                <a16:creationId xmlns:a16="http://schemas.microsoft.com/office/drawing/2014/main" id="{140BFD27-7A84-42C7-F4CD-CF0C649A6C19}"/>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C6DAC6E1-C16B-8E11-5C1D-D798C6782C7C}"/>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EBBC560B-162B-4665-876A-6A75667F460E}"/>
              </a:ext>
            </a:extLst>
          </p:cNvPr>
          <p:cNvSpPr txBox="1">
            <a:spLocks/>
          </p:cNvSpPr>
          <p:nvPr/>
        </p:nvSpPr>
        <p:spPr>
          <a:xfrm>
            <a:off x="143302" y="296310"/>
            <a:ext cx="12308114" cy="85725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Routekaart </a:t>
            </a:r>
          </a:p>
          <a:p>
            <a:r>
              <a:rPr lang="nl-NL" dirty="0" err="1">
                <a:solidFill>
                  <a:srgbClr val="66AB38"/>
                </a:solidFill>
                <a:latin typeface="Arial Rounded MT Bold" panose="020F0704030504030204" pitchFamily="34" charset="0"/>
              </a:rPr>
              <a:t>rekenreis</a:t>
            </a:r>
            <a:r>
              <a:rPr lang="nl-NL" dirty="0">
                <a:solidFill>
                  <a:srgbClr val="66AB38"/>
                </a:solidFill>
                <a:latin typeface="Arial Rounded MT Bold" panose="020F0704030504030204" pitchFamily="34" charset="0"/>
              </a:rPr>
              <a:t>, </a:t>
            </a:r>
          </a:p>
          <a:p>
            <a:r>
              <a:rPr lang="nl-NL" dirty="0">
                <a:solidFill>
                  <a:srgbClr val="66AB38"/>
                </a:solidFill>
                <a:latin typeface="Arial Rounded MT Bold" panose="020F0704030504030204" pitchFamily="34" charset="0"/>
              </a:rPr>
              <a:t>als voorbeeld leerlijn</a:t>
            </a:r>
            <a:endParaRPr lang="nl-NL" dirty="0">
              <a:solidFill>
                <a:srgbClr val="66AB38"/>
              </a:solidFill>
            </a:endParaRPr>
          </a:p>
        </p:txBody>
      </p:sp>
      <p:pic>
        <p:nvPicPr>
          <p:cNvPr id="7" name="Afbeelding 6">
            <a:extLst>
              <a:ext uri="{FF2B5EF4-FFF2-40B4-BE49-F238E27FC236}">
                <a16:creationId xmlns:a16="http://schemas.microsoft.com/office/drawing/2014/main" id="{12ED92D7-886F-66CD-72FC-5775DF930834}"/>
              </a:ext>
            </a:extLst>
          </p:cNvPr>
          <p:cNvPicPr>
            <a:picLocks noChangeAspect="1"/>
          </p:cNvPicPr>
          <p:nvPr/>
        </p:nvPicPr>
        <p:blipFill>
          <a:blip r:embed="rId5"/>
          <a:stretch>
            <a:fillRect/>
          </a:stretch>
        </p:blipFill>
        <p:spPr>
          <a:xfrm>
            <a:off x="2961424" y="177973"/>
            <a:ext cx="9087274" cy="6502054"/>
          </a:xfrm>
          <a:prstGeom prst="rect">
            <a:avLst/>
          </a:prstGeom>
        </p:spPr>
      </p:pic>
    </p:spTree>
    <p:extLst>
      <p:ext uri="{BB962C8B-B14F-4D97-AF65-F5344CB8AC3E}">
        <p14:creationId xmlns:p14="http://schemas.microsoft.com/office/powerpoint/2010/main" val="1384546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35A3-DE9A-B79C-A95F-660B3BB375B8}"/>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BA7DCACF-8D26-A7A6-5C77-670601C97F0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8" name="Rectangle 5">
            <a:extLst>
              <a:ext uri="{FF2B5EF4-FFF2-40B4-BE49-F238E27FC236}">
                <a16:creationId xmlns:a16="http://schemas.microsoft.com/office/drawing/2014/main" id="{E8091DE7-219C-7A92-4148-20D97D6B9CDF}"/>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C65131A3-F1D8-CE43-4265-918005F9C364}"/>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7915D3CF-D55B-E0CA-2B22-86B685E1DB40}"/>
              </a:ext>
            </a:extLst>
          </p:cNvPr>
          <p:cNvPicPr>
            <a:picLocks noChangeAspect="1"/>
          </p:cNvPicPr>
          <p:nvPr/>
        </p:nvPicPr>
        <p:blipFill>
          <a:blip r:embed="rId5"/>
          <a:stretch>
            <a:fillRect/>
          </a:stretch>
        </p:blipFill>
        <p:spPr>
          <a:xfrm>
            <a:off x="2593074" y="59635"/>
            <a:ext cx="9609962" cy="6614120"/>
          </a:xfrm>
          <a:prstGeom prst="rect">
            <a:avLst/>
          </a:prstGeom>
        </p:spPr>
      </p:pic>
    </p:spTree>
    <p:extLst>
      <p:ext uri="{BB962C8B-B14F-4D97-AF65-F5344CB8AC3E}">
        <p14:creationId xmlns:p14="http://schemas.microsoft.com/office/powerpoint/2010/main" val="2433340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Plenaire bespreking</a:t>
            </a:r>
          </a:p>
        </p:txBody>
      </p:sp>
    </p:spTree>
    <p:extLst>
      <p:ext uri="{BB962C8B-B14F-4D97-AF65-F5344CB8AC3E}">
        <p14:creationId xmlns:p14="http://schemas.microsoft.com/office/powerpoint/2010/main" val="3479997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D919-A8A4-9E05-0DDD-0377EF0258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384063-B287-3589-DC28-8677478C77C0}"/>
              </a:ext>
            </a:extLst>
          </p:cNvPr>
          <p:cNvSpPr>
            <a:spLocks noGrp="1"/>
          </p:cNvSpPr>
          <p:nvPr>
            <p:ph type="title"/>
          </p:nvPr>
        </p:nvSpPr>
        <p:spPr>
          <a:xfrm>
            <a:off x="124384" y="187230"/>
            <a:ext cx="11943231" cy="1325563"/>
          </a:xfrm>
        </p:spPr>
        <p:txBody>
          <a:bodyPr>
            <a:normAutofit fontScale="90000"/>
          </a:bodyPr>
          <a:lstStyle/>
          <a:p>
            <a:r>
              <a:rPr lang="nl-NL" dirty="0">
                <a:solidFill>
                  <a:srgbClr val="002060"/>
                </a:solidFill>
                <a:latin typeface="Arial Rounded MT Bold" panose="020F0704030504030204" pitchFamily="34" charset="0"/>
              </a:rPr>
              <a:t>Tip: gratis rekenen oefenen: </a:t>
            </a:r>
            <a:r>
              <a:rPr lang="nl-NL" dirty="0">
                <a:solidFill>
                  <a:srgbClr val="002060"/>
                </a:solidFill>
                <a:latin typeface="Arial Rounded MT Bold" panose="020F0704030504030204" pitchFamily="34" charset="0"/>
                <a:hlinkClick r:id="rId3"/>
              </a:rPr>
              <a:t>www.rekenreis.nl</a:t>
            </a:r>
            <a:br>
              <a:rPr lang="nl-NL" dirty="0">
                <a:solidFill>
                  <a:srgbClr val="002060"/>
                </a:solidFill>
                <a:latin typeface="Arial Rounded MT Bold" panose="020F0704030504030204" pitchFamily="34" charset="0"/>
              </a:rPr>
            </a:br>
            <a:br>
              <a:rPr lang="nl-NL" dirty="0">
                <a:solidFill>
                  <a:srgbClr val="002060"/>
                </a:solidFill>
                <a:latin typeface="Arial Rounded MT Bold" panose="020F0704030504030204" pitchFamily="34" charset="0"/>
              </a:rPr>
            </a:br>
            <a:endParaRPr lang="nl-NL" dirty="0">
              <a:solidFill>
                <a:srgbClr val="002060"/>
              </a:solidFill>
              <a:latin typeface="Arial Rounded MT Bold" panose="020F0704030504030204" pitchFamily="34" charset="0"/>
            </a:endParaRPr>
          </a:p>
        </p:txBody>
      </p:sp>
      <p:pic>
        <p:nvPicPr>
          <p:cNvPr id="1026" name="Picture 2">
            <a:extLst>
              <a:ext uri="{FF2B5EF4-FFF2-40B4-BE49-F238E27FC236}">
                <a16:creationId xmlns:a16="http://schemas.microsoft.com/office/drawing/2014/main" id="{0F647523-9E71-324F-8E08-AB229C55D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04" y="850011"/>
            <a:ext cx="11291047" cy="564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28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76816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330080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9969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2949-ED2F-1DC1-19C9-74F3B88661D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575EEFB-8A20-8F8E-2EF6-D41FE7F28CFF}"/>
              </a:ext>
            </a:extLst>
          </p:cNvPr>
          <p:cNvSpPr>
            <a:spLocks noGrp="1"/>
          </p:cNvSpPr>
          <p:nvPr>
            <p:ph type="title"/>
          </p:nvPr>
        </p:nvSpPr>
        <p:spPr>
          <a:xfrm>
            <a:off x="562535" y="324783"/>
            <a:ext cx="10515600" cy="1325563"/>
          </a:xfrm>
        </p:spPr>
        <p:txBody>
          <a:bodyPr>
            <a:normAutofit/>
          </a:bodyPr>
          <a:lstStyle/>
          <a:p>
            <a:r>
              <a:rPr lang="nl-NL" sz="4000" dirty="0">
                <a:solidFill>
                  <a:srgbClr val="87B632"/>
                </a:solidFill>
                <a:latin typeface="Arial Rounded MT Bold" panose="020F0704030504030204" pitchFamily="34" charset="0"/>
              </a:rPr>
              <a:t>Wat is het einddoel in het basisonderwijs?</a:t>
            </a:r>
          </a:p>
        </p:txBody>
      </p:sp>
      <p:pic>
        <p:nvPicPr>
          <p:cNvPr id="7" name="Afbeelding 6">
            <a:extLst>
              <a:ext uri="{FF2B5EF4-FFF2-40B4-BE49-F238E27FC236}">
                <a16:creationId xmlns:a16="http://schemas.microsoft.com/office/drawing/2014/main" id="{C88212BE-3045-C38A-1A11-375837F882A3}"/>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73DB3D4B-887A-00AF-47B1-453B8B0DCBD8}"/>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5" name="Diagram 4">
            <a:extLst>
              <a:ext uri="{FF2B5EF4-FFF2-40B4-BE49-F238E27FC236}">
                <a16:creationId xmlns:a16="http://schemas.microsoft.com/office/drawing/2014/main" id="{4DD39F53-C656-9F64-0417-F963FC64D994}"/>
              </a:ext>
            </a:extLst>
          </p:cNvPr>
          <p:cNvGraphicFramePr/>
          <p:nvPr>
            <p:extLst>
              <p:ext uri="{D42A27DB-BD31-4B8C-83A1-F6EECF244321}">
                <p14:modId xmlns:p14="http://schemas.microsoft.com/office/powerpoint/2010/main" val="2309387149"/>
              </p:ext>
            </p:extLst>
          </p:nvPr>
        </p:nvGraphicFramePr>
        <p:xfrm>
          <a:off x="156136" y="1650346"/>
          <a:ext cx="6399306" cy="43498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a:extLst>
              <a:ext uri="{FF2B5EF4-FFF2-40B4-BE49-F238E27FC236}">
                <a16:creationId xmlns:a16="http://schemas.microsoft.com/office/drawing/2014/main" id="{E278DA4E-E97A-853E-199B-6C8CF0EC9C33}"/>
              </a:ext>
            </a:extLst>
          </p:cNvPr>
          <p:cNvGraphicFramePr/>
          <p:nvPr>
            <p:extLst>
              <p:ext uri="{D42A27DB-BD31-4B8C-83A1-F6EECF244321}">
                <p14:modId xmlns:p14="http://schemas.microsoft.com/office/powerpoint/2010/main" val="2222412739"/>
              </p:ext>
            </p:extLst>
          </p:nvPr>
        </p:nvGraphicFramePr>
        <p:xfrm>
          <a:off x="6739823" y="1372472"/>
          <a:ext cx="5215965" cy="29513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21000653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8298</TotalTime>
  <Words>1442</Words>
  <Application>Microsoft Office PowerPoint</Application>
  <PresentationFormat>Breedbeeld</PresentationFormat>
  <Paragraphs>226</Paragraphs>
  <Slides>45</Slides>
  <Notes>27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45</vt:i4>
      </vt:variant>
    </vt:vector>
  </HeadingPairs>
  <TitlesOfParts>
    <vt:vector size="52" baseType="lpstr">
      <vt:lpstr>Arial</vt:lpstr>
      <vt:lpstr>Arial Rounded MT Bold</vt:lpstr>
      <vt:lpstr>Calibri</vt:lpstr>
      <vt:lpstr>Calibri Light</vt:lpstr>
      <vt:lpstr>Verdana</vt:lpstr>
      <vt:lpstr>Wingdings</vt:lpstr>
      <vt:lpstr>Kantoorthema</vt:lpstr>
      <vt:lpstr>PowerPoint-presentatie</vt:lpstr>
      <vt:lpstr>Even voorstellen</vt:lpstr>
      <vt:lpstr>Workshop ‘Doelgericht werken vanuit leerlijnen’</vt:lpstr>
      <vt:lpstr>Leerlijn</vt:lpstr>
      <vt:lpstr>Leerlijn</vt:lpstr>
      <vt:lpstr>3 typen leerlijnen</vt:lpstr>
      <vt:lpstr>PowerPoint-presentatie</vt:lpstr>
      <vt:lpstr>Leerlijn rekenen   voorbeeld van een onderdeel van de leerlijn van groep 5</vt:lpstr>
      <vt:lpstr>Wat is het einddoel in het basisonderwijs?</vt:lpstr>
      <vt:lpstr>Wat is nu precies het einddoel?  </vt:lpstr>
      <vt:lpstr>Kerndoelen 1996  1996  van 115 naar 58  Voorbeeld, getallen en bewerkingen:  </vt:lpstr>
      <vt:lpstr>Kerndoelen 2025   </vt:lpstr>
      <vt:lpstr>Kerndoelen 2025   </vt:lpstr>
      <vt:lpstr>Kerndoelen 2025   </vt:lpstr>
      <vt:lpstr>Referentieniveaus, 2010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2010   (2028?)  Het zijn de einddoelen voor groep 8  Niet uitgewerkt naar de lagere groepen  Wel verder uitgewerkt in het VO en MBO: 2F, 3F etc  1S is het standaardniveau voor einde basisschool  Ze worden nu onderzocht door het SLO, maar hebben nog steeds een wettelijke status, dus gelden als wettelijk einddoel (in combinatie met de kerndoelen)  Soms lastig te interpreteren welk niveau nu exact bedoeld wordt </vt:lpstr>
      <vt:lpstr>Referentieniveaus rekenen, domeinen</vt:lpstr>
      <vt:lpstr>Referentieniveaus  </vt:lpstr>
      <vt:lpstr>Referentieniveaus  </vt:lpstr>
      <vt:lpstr>PowerPoint-presentatie</vt:lpstr>
      <vt:lpstr>Doorstroomtoets met uitstroomniveaus </vt:lpstr>
      <vt:lpstr>Doorstroomtoets  </vt:lpstr>
      <vt:lpstr>Voorbeelden referentieopgaven doorstroomtoets</vt:lpstr>
      <vt:lpstr>Voorbeelden referentieopgaven doorstroomtoets</vt:lpstr>
      <vt:lpstr>PowerPoint-presentatie</vt:lpstr>
      <vt:lpstr>PowerPoint-presentatie</vt:lpstr>
      <vt:lpstr>1f of 1s? Breuken  </vt:lpstr>
      <vt:lpstr>1f of 1s? Procenten   </vt:lpstr>
      <vt:lpstr>PowerPoint-presentatie</vt:lpstr>
      <vt:lpstr>Doorstroomtoetsen </vt:lpstr>
      <vt:lpstr>Mijn conclusie</vt:lpstr>
      <vt:lpstr>2. Van methode naar leerlijn</vt:lpstr>
      <vt:lpstr>Waarom wil je losser komen van je methode?</vt:lpstr>
      <vt:lpstr>Van methode naar leerlijnen, hoe doe je dat?</vt:lpstr>
      <vt:lpstr>Fase 1 Leerdoelen vanuit de methodes centraal zetten</vt:lpstr>
      <vt:lpstr>PowerPoint-presentatie</vt:lpstr>
      <vt:lpstr>Fase 3 Zelf leerlijnen samenstellen</vt:lpstr>
      <vt:lpstr>Aandachtspunt 1: methodes zijn soms complex</vt:lpstr>
      <vt:lpstr>PowerPoint-presentatie</vt:lpstr>
      <vt:lpstr>PowerPoint-presentatie</vt:lpstr>
      <vt:lpstr>PowerPoint-presentatie</vt:lpstr>
      <vt:lpstr>Plenaire bespreking</vt:lpstr>
      <vt:lpstr>Tip: gratis rekenen oefenen: www.rekenreis.nl  </vt:lpstr>
      <vt:lpstr>PowerPoint-presentatie</vt:lpstr>
      <vt:lpstr>Conclusie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169</cp:revision>
  <cp:lastPrinted>2021-04-08T12:40:05Z</cp:lastPrinted>
  <dcterms:created xsi:type="dcterms:W3CDTF">2019-12-07T18:56:50Z</dcterms:created>
  <dcterms:modified xsi:type="dcterms:W3CDTF">2026-03-10T18:56:14Z</dcterms:modified>
</cp:coreProperties>
</file>