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336" r:id="rId2"/>
    <p:sldId id="448" r:id="rId3"/>
    <p:sldId id="490" r:id="rId4"/>
    <p:sldId id="523" r:id="rId5"/>
    <p:sldId id="507" r:id="rId6"/>
    <p:sldId id="304" r:id="rId7"/>
    <p:sldId id="499" r:id="rId8"/>
    <p:sldId id="524" r:id="rId9"/>
    <p:sldId id="500" r:id="rId10"/>
    <p:sldId id="305" r:id="rId11"/>
    <p:sldId id="306" r:id="rId12"/>
    <p:sldId id="477" r:id="rId13"/>
    <p:sldId id="526" r:id="rId14"/>
    <p:sldId id="527" r:id="rId15"/>
    <p:sldId id="528" r:id="rId16"/>
    <p:sldId id="384" r:id="rId17"/>
    <p:sldId id="529" r:id="rId18"/>
    <p:sldId id="530" r:id="rId19"/>
    <p:sldId id="509" r:id="rId20"/>
    <p:sldId id="520" r:id="rId21"/>
    <p:sldId id="484" r:id="rId22"/>
    <p:sldId id="510" r:id="rId23"/>
    <p:sldId id="514" r:id="rId24"/>
    <p:sldId id="518" r:id="rId25"/>
    <p:sldId id="516" r:id="rId26"/>
    <p:sldId id="519" r:id="rId27"/>
    <p:sldId id="517" r:id="rId28"/>
    <p:sldId id="512" r:id="rId29"/>
    <p:sldId id="515" r:id="rId30"/>
  </p:sldIdLst>
  <p:sldSz cx="12192000" cy="6858000"/>
  <p:notesSz cx="6858000" cy="987425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D2"/>
    <a:srgbClr val="0FF936"/>
    <a:srgbClr val="0456A2"/>
    <a:srgbClr val="66AB38"/>
    <a:srgbClr val="00ADCE"/>
    <a:srgbClr val="000000"/>
    <a:srgbClr val="00ADCF"/>
    <a:srgbClr val="2B71B1"/>
    <a:srgbClr val="87B632"/>
    <a:srgbClr val="2AB8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47" autoAdjust="0"/>
    <p:restoredTop sz="94249" autoAdjust="0"/>
  </p:normalViewPr>
  <p:slideViewPr>
    <p:cSldViewPr snapToGrid="0">
      <p:cViewPr varScale="1">
        <p:scale>
          <a:sx n="114" d="100"/>
          <a:sy n="114" d="100"/>
        </p:scale>
        <p:origin x="494"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25" d="100"/>
        <a:sy n="125" d="100"/>
      </p:scale>
      <p:origin x="0" y="0"/>
    </p:cViewPr>
  </p:sorterViewPr>
  <p:notesViewPr>
    <p:cSldViewPr snapToGrid="0">
      <p:cViewPr varScale="1">
        <p:scale>
          <a:sx n="51" d="100"/>
          <a:sy n="51" d="100"/>
        </p:scale>
        <p:origin x="297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6404A4-9607-485C-9933-03E231B316F7}"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nl-NL"/>
        </a:p>
      </dgm:t>
    </dgm:pt>
    <dgm:pt modelId="{0F314C23-34E1-4EC2-9E8E-A5F272FEE99D}">
      <dgm:prSet phldrT="[Tekst]" phldr="0" custT="1"/>
      <dgm:spPr/>
      <dgm:t>
        <a:bodyPr/>
        <a:lstStyle/>
        <a:p>
          <a:r>
            <a:rPr lang="nl-NL" sz="2000" dirty="0"/>
            <a:t>Groep 6</a:t>
          </a:r>
        </a:p>
      </dgm:t>
    </dgm:pt>
    <dgm:pt modelId="{5DFEF144-C265-4538-8ACF-FE88666C36BA}" type="parTrans" cxnId="{51EB767C-82AA-4064-9A41-2A26C5A9CA0D}">
      <dgm:prSet/>
      <dgm:spPr/>
      <dgm:t>
        <a:bodyPr/>
        <a:lstStyle/>
        <a:p>
          <a:endParaRPr lang="nl-NL"/>
        </a:p>
      </dgm:t>
    </dgm:pt>
    <dgm:pt modelId="{B529889B-3494-4230-878D-05AE2DE3717F}" type="sibTrans" cxnId="{51EB767C-82AA-4064-9A41-2A26C5A9CA0D}">
      <dgm:prSet/>
      <dgm:spPr/>
      <dgm:t>
        <a:bodyPr/>
        <a:lstStyle/>
        <a:p>
          <a:endParaRPr lang="nl-NL"/>
        </a:p>
      </dgm:t>
    </dgm:pt>
    <dgm:pt modelId="{64C29AD8-C2CD-4C48-81D5-B9A3C9093DF6}">
      <dgm:prSet phldrT="[Tekst]" custT="1"/>
      <dgm:spPr/>
      <dgm:t>
        <a:bodyPr/>
        <a:lstStyle/>
        <a:p>
          <a:r>
            <a:rPr lang="nl-NL" sz="2000" dirty="0"/>
            <a:t>Groep 7</a:t>
          </a:r>
        </a:p>
      </dgm:t>
    </dgm:pt>
    <dgm:pt modelId="{0455F4CD-12EB-43F7-B5CD-F2C4AE63E66C}" type="parTrans" cxnId="{F0ACB0E6-64B3-4654-B707-0BF61A9CAE61}">
      <dgm:prSet/>
      <dgm:spPr/>
      <dgm:t>
        <a:bodyPr/>
        <a:lstStyle/>
        <a:p>
          <a:endParaRPr lang="nl-NL"/>
        </a:p>
      </dgm:t>
    </dgm:pt>
    <dgm:pt modelId="{EC500813-629C-46BE-B283-7E6208DC18A4}" type="sibTrans" cxnId="{F0ACB0E6-64B3-4654-B707-0BF61A9CAE61}">
      <dgm:prSet/>
      <dgm:spPr/>
      <dgm:t>
        <a:bodyPr/>
        <a:lstStyle/>
        <a:p>
          <a:endParaRPr lang="nl-NL"/>
        </a:p>
      </dgm:t>
    </dgm:pt>
    <dgm:pt modelId="{B296E5A3-5519-4377-996B-83189C524B28}">
      <dgm:prSet phldrT="[Tekst]" phldr="0" custT="1"/>
      <dgm:spPr/>
      <dgm:t>
        <a:bodyPr/>
        <a:lstStyle/>
        <a:p>
          <a:r>
            <a:rPr lang="nl-NL" sz="2000" dirty="0"/>
            <a:t>Groep 8</a:t>
          </a:r>
        </a:p>
      </dgm:t>
    </dgm:pt>
    <dgm:pt modelId="{2968639B-6766-4A63-8384-101C14BD7F16}" type="parTrans" cxnId="{6D0824AA-2866-48BC-A8E4-ED2CAA5D1FE8}">
      <dgm:prSet/>
      <dgm:spPr/>
      <dgm:t>
        <a:bodyPr/>
        <a:lstStyle/>
        <a:p>
          <a:endParaRPr lang="nl-NL"/>
        </a:p>
      </dgm:t>
    </dgm:pt>
    <dgm:pt modelId="{98B7E1E0-2A4E-46FB-B1AE-231AB39B583D}" type="sibTrans" cxnId="{6D0824AA-2866-48BC-A8E4-ED2CAA5D1FE8}">
      <dgm:prSet/>
      <dgm:spPr/>
      <dgm:t>
        <a:bodyPr/>
        <a:lstStyle/>
        <a:p>
          <a:endParaRPr lang="nl-NL"/>
        </a:p>
      </dgm:t>
    </dgm:pt>
    <dgm:pt modelId="{CC84CD5E-8CB2-4CD2-9369-89515858D705}" type="pres">
      <dgm:prSet presAssocID="{D26404A4-9607-485C-9933-03E231B316F7}" presName="arrowDiagram" presStyleCnt="0">
        <dgm:presLayoutVars>
          <dgm:chMax val="5"/>
          <dgm:dir/>
          <dgm:resizeHandles val="exact"/>
        </dgm:presLayoutVars>
      </dgm:prSet>
      <dgm:spPr/>
    </dgm:pt>
    <dgm:pt modelId="{F5BB20CE-A2FE-478D-AD1D-4E1158336E12}" type="pres">
      <dgm:prSet presAssocID="{D26404A4-9607-485C-9933-03E231B316F7}" presName="arrow" presStyleLbl="bgShp" presStyleIdx="0" presStyleCnt="1" custLinFactNeighborX="-22963" custLinFactNeighborY="1465"/>
      <dgm:spPr/>
    </dgm:pt>
    <dgm:pt modelId="{A58318EB-86D2-4DEC-B68A-E9289F8191E2}" type="pres">
      <dgm:prSet presAssocID="{D26404A4-9607-485C-9933-03E231B316F7}" presName="arrowDiagram3" presStyleCnt="0"/>
      <dgm:spPr/>
    </dgm:pt>
    <dgm:pt modelId="{61D03630-C41C-41E0-887D-6420164514D9}" type="pres">
      <dgm:prSet presAssocID="{0F314C23-34E1-4EC2-9E8E-A5F272FEE99D}" presName="bullet3a" presStyleLbl="node1" presStyleIdx="0" presStyleCnt="3"/>
      <dgm:spPr/>
    </dgm:pt>
    <dgm:pt modelId="{0D84747F-5FF4-4586-B0E9-81F5C47E6716}" type="pres">
      <dgm:prSet presAssocID="{0F314C23-34E1-4EC2-9E8E-A5F272FEE99D}" presName="textBox3a" presStyleLbl="revTx" presStyleIdx="0" presStyleCnt="3">
        <dgm:presLayoutVars>
          <dgm:bulletEnabled val="1"/>
        </dgm:presLayoutVars>
      </dgm:prSet>
      <dgm:spPr/>
    </dgm:pt>
    <dgm:pt modelId="{89E4B9B7-D6C7-40C9-8188-81824A0C5FF1}" type="pres">
      <dgm:prSet presAssocID="{64C29AD8-C2CD-4C48-81D5-B9A3C9093DF6}" presName="bullet3b" presStyleLbl="node1" presStyleIdx="1" presStyleCnt="3"/>
      <dgm:spPr/>
    </dgm:pt>
    <dgm:pt modelId="{38940165-A441-40F0-9627-D700CD38F602}" type="pres">
      <dgm:prSet presAssocID="{64C29AD8-C2CD-4C48-81D5-B9A3C9093DF6}" presName="textBox3b" presStyleLbl="revTx" presStyleIdx="1" presStyleCnt="3">
        <dgm:presLayoutVars>
          <dgm:bulletEnabled val="1"/>
        </dgm:presLayoutVars>
      </dgm:prSet>
      <dgm:spPr/>
    </dgm:pt>
    <dgm:pt modelId="{C83D29D1-9FDC-4F0F-9DD6-5C63058A5DB6}" type="pres">
      <dgm:prSet presAssocID="{B296E5A3-5519-4377-996B-83189C524B28}" presName="bullet3c" presStyleLbl="node1" presStyleIdx="2" presStyleCnt="3"/>
      <dgm:spPr/>
    </dgm:pt>
    <dgm:pt modelId="{7894DFB0-3F32-4E04-B177-F4662A415A94}" type="pres">
      <dgm:prSet presAssocID="{B296E5A3-5519-4377-996B-83189C524B28}" presName="textBox3c" presStyleLbl="revTx" presStyleIdx="2" presStyleCnt="3">
        <dgm:presLayoutVars>
          <dgm:bulletEnabled val="1"/>
        </dgm:presLayoutVars>
      </dgm:prSet>
      <dgm:spPr/>
    </dgm:pt>
  </dgm:ptLst>
  <dgm:cxnLst>
    <dgm:cxn modelId="{191F0301-0047-4DA1-B22F-9067A37BC16F}" type="presOf" srcId="{64C29AD8-C2CD-4C48-81D5-B9A3C9093DF6}" destId="{38940165-A441-40F0-9627-D700CD38F602}" srcOrd="0" destOrd="0" presId="urn:microsoft.com/office/officeart/2005/8/layout/arrow2"/>
    <dgm:cxn modelId="{56D72041-0E84-4B62-9C97-9A2E81CF2679}" type="presOf" srcId="{B296E5A3-5519-4377-996B-83189C524B28}" destId="{7894DFB0-3F32-4E04-B177-F4662A415A94}" srcOrd="0" destOrd="0" presId="urn:microsoft.com/office/officeart/2005/8/layout/arrow2"/>
    <dgm:cxn modelId="{7C550173-77BB-453D-8861-98430E9D130E}" type="presOf" srcId="{D26404A4-9607-485C-9933-03E231B316F7}" destId="{CC84CD5E-8CB2-4CD2-9369-89515858D705}" srcOrd="0" destOrd="0" presId="urn:microsoft.com/office/officeart/2005/8/layout/arrow2"/>
    <dgm:cxn modelId="{2A391478-CB67-41C4-A36C-5638E3372756}" type="presOf" srcId="{0F314C23-34E1-4EC2-9E8E-A5F272FEE99D}" destId="{0D84747F-5FF4-4586-B0E9-81F5C47E6716}" srcOrd="0" destOrd="0" presId="urn:microsoft.com/office/officeart/2005/8/layout/arrow2"/>
    <dgm:cxn modelId="{51EB767C-82AA-4064-9A41-2A26C5A9CA0D}" srcId="{D26404A4-9607-485C-9933-03E231B316F7}" destId="{0F314C23-34E1-4EC2-9E8E-A5F272FEE99D}" srcOrd="0" destOrd="0" parTransId="{5DFEF144-C265-4538-8ACF-FE88666C36BA}" sibTransId="{B529889B-3494-4230-878D-05AE2DE3717F}"/>
    <dgm:cxn modelId="{6D0824AA-2866-48BC-A8E4-ED2CAA5D1FE8}" srcId="{D26404A4-9607-485C-9933-03E231B316F7}" destId="{B296E5A3-5519-4377-996B-83189C524B28}" srcOrd="2" destOrd="0" parTransId="{2968639B-6766-4A63-8384-101C14BD7F16}" sibTransId="{98B7E1E0-2A4E-46FB-B1AE-231AB39B583D}"/>
    <dgm:cxn modelId="{F0ACB0E6-64B3-4654-B707-0BF61A9CAE61}" srcId="{D26404A4-9607-485C-9933-03E231B316F7}" destId="{64C29AD8-C2CD-4C48-81D5-B9A3C9093DF6}" srcOrd="1" destOrd="0" parTransId="{0455F4CD-12EB-43F7-B5CD-F2C4AE63E66C}" sibTransId="{EC500813-629C-46BE-B283-7E6208DC18A4}"/>
    <dgm:cxn modelId="{38B975BD-BE71-4AD6-9505-D7E0B547DC1D}" type="presParOf" srcId="{CC84CD5E-8CB2-4CD2-9369-89515858D705}" destId="{F5BB20CE-A2FE-478D-AD1D-4E1158336E12}" srcOrd="0" destOrd="0" presId="urn:microsoft.com/office/officeart/2005/8/layout/arrow2"/>
    <dgm:cxn modelId="{4D1C752F-07BF-4E29-9DB3-CE9377FB07CC}" type="presParOf" srcId="{CC84CD5E-8CB2-4CD2-9369-89515858D705}" destId="{A58318EB-86D2-4DEC-B68A-E9289F8191E2}" srcOrd="1" destOrd="0" presId="urn:microsoft.com/office/officeart/2005/8/layout/arrow2"/>
    <dgm:cxn modelId="{5E762D4B-99CB-4865-A602-F0246E08E725}" type="presParOf" srcId="{A58318EB-86D2-4DEC-B68A-E9289F8191E2}" destId="{61D03630-C41C-41E0-887D-6420164514D9}" srcOrd="0" destOrd="0" presId="urn:microsoft.com/office/officeart/2005/8/layout/arrow2"/>
    <dgm:cxn modelId="{A442DC8C-4A40-4238-8199-CAAA641B84EC}" type="presParOf" srcId="{A58318EB-86D2-4DEC-B68A-E9289F8191E2}" destId="{0D84747F-5FF4-4586-B0E9-81F5C47E6716}" srcOrd="1" destOrd="0" presId="urn:microsoft.com/office/officeart/2005/8/layout/arrow2"/>
    <dgm:cxn modelId="{3EEF0B87-402D-4262-90ED-2691CB9AA275}" type="presParOf" srcId="{A58318EB-86D2-4DEC-B68A-E9289F8191E2}" destId="{89E4B9B7-D6C7-40C9-8188-81824A0C5FF1}" srcOrd="2" destOrd="0" presId="urn:microsoft.com/office/officeart/2005/8/layout/arrow2"/>
    <dgm:cxn modelId="{81923AF6-723F-4600-A72F-03AE360DAC5B}" type="presParOf" srcId="{A58318EB-86D2-4DEC-B68A-E9289F8191E2}" destId="{38940165-A441-40F0-9627-D700CD38F602}" srcOrd="3" destOrd="0" presId="urn:microsoft.com/office/officeart/2005/8/layout/arrow2"/>
    <dgm:cxn modelId="{4F40BB18-3F4D-4D59-A98B-693FD9466036}" type="presParOf" srcId="{A58318EB-86D2-4DEC-B68A-E9289F8191E2}" destId="{C83D29D1-9FDC-4F0F-9DD6-5C63058A5DB6}" srcOrd="4" destOrd="0" presId="urn:microsoft.com/office/officeart/2005/8/layout/arrow2"/>
    <dgm:cxn modelId="{E91C712A-708A-4E26-B891-01E60716D0C2}" type="presParOf" srcId="{A58318EB-86D2-4DEC-B68A-E9289F8191E2}" destId="{7894DFB0-3F32-4E04-B177-F4662A415A94}" srcOrd="5"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48322C-0F9D-4C4A-98AB-3731609683A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EE802B8F-F48E-481F-B3D5-93396AA81E76}">
      <dgm:prSet phldrT="[Tekst]" phldr="0"/>
      <dgm:spPr/>
      <dgm:t>
        <a:bodyPr/>
        <a:lstStyle/>
        <a:p>
          <a:r>
            <a:rPr lang="nl-NL" dirty="0"/>
            <a:t>Referentieniveaus</a:t>
          </a:r>
        </a:p>
      </dgm:t>
    </dgm:pt>
    <dgm:pt modelId="{21EF1FF4-250E-4B7F-9222-37943CE91F88}" type="parTrans" cxnId="{1231EE08-1567-478B-BE6B-900B2DC55288}">
      <dgm:prSet/>
      <dgm:spPr/>
      <dgm:t>
        <a:bodyPr/>
        <a:lstStyle/>
        <a:p>
          <a:endParaRPr lang="nl-NL"/>
        </a:p>
      </dgm:t>
    </dgm:pt>
    <dgm:pt modelId="{C1C537AD-4FFF-4536-B5FC-5FD7240167C1}" type="sibTrans" cxnId="{1231EE08-1567-478B-BE6B-900B2DC55288}">
      <dgm:prSet/>
      <dgm:spPr/>
      <dgm:t>
        <a:bodyPr/>
        <a:lstStyle/>
        <a:p>
          <a:endParaRPr lang="nl-NL"/>
        </a:p>
      </dgm:t>
    </dgm:pt>
    <dgm:pt modelId="{6DF7C2CF-FD22-4C87-9DBE-5C5B0140C928}">
      <dgm:prSet phldrT="[Tekst]" phldr="0" custT="1"/>
      <dgm:spPr/>
      <dgm:t>
        <a:bodyPr/>
        <a:lstStyle/>
        <a:p>
          <a:r>
            <a:rPr lang="nl-NL" sz="2000" dirty="0"/>
            <a:t>Rekenen, Taal</a:t>
          </a:r>
        </a:p>
      </dgm:t>
    </dgm:pt>
    <dgm:pt modelId="{DCF5F5DE-B183-42E4-961E-D9C4EFA0E6D7}" type="parTrans" cxnId="{31F725F3-72EF-4B86-84F8-58049A952C0F}">
      <dgm:prSet/>
      <dgm:spPr/>
      <dgm:t>
        <a:bodyPr/>
        <a:lstStyle/>
        <a:p>
          <a:endParaRPr lang="nl-NL"/>
        </a:p>
      </dgm:t>
    </dgm:pt>
    <dgm:pt modelId="{90B4085A-5A2E-48B8-A25C-11C5A3ABFD60}" type="sibTrans" cxnId="{31F725F3-72EF-4B86-84F8-58049A952C0F}">
      <dgm:prSet/>
      <dgm:spPr/>
      <dgm:t>
        <a:bodyPr/>
        <a:lstStyle/>
        <a:p>
          <a:endParaRPr lang="nl-NL"/>
        </a:p>
      </dgm:t>
    </dgm:pt>
    <dgm:pt modelId="{8D3FBE1B-FD18-454F-ACD3-0241C53A766D}">
      <dgm:prSet phldrT="[Tekst]" phldr="0"/>
      <dgm:spPr/>
      <dgm:t>
        <a:bodyPr/>
        <a:lstStyle/>
        <a:p>
          <a:r>
            <a:rPr lang="nl-NL" dirty="0"/>
            <a:t>Kerndoelen</a:t>
          </a:r>
        </a:p>
      </dgm:t>
    </dgm:pt>
    <dgm:pt modelId="{8F599906-EF41-4104-8D03-C5CD93291FE2}" type="sibTrans" cxnId="{7E6507F0-F76F-470F-9916-57E9917CC6DA}">
      <dgm:prSet/>
      <dgm:spPr/>
      <dgm:t>
        <a:bodyPr/>
        <a:lstStyle/>
        <a:p>
          <a:endParaRPr lang="nl-NL"/>
        </a:p>
      </dgm:t>
    </dgm:pt>
    <dgm:pt modelId="{3B53AF09-33E6-4C36-A453-3E7B66B81E3B}" type="parTrans" cxnId="{7E6507F0-F76F-470F-9916-57E9917CC6DA}">
      <dgm:prSet/>
      <dgm:spPr/>
      <dgm:t>
        <a:bodyPr/>
        <a:lstStyle/>
        <a:p>
          <a:endParaRPr lang="nl-NL"/>
        </a:p>
      </dgm:t>
    </dgm:pt>
    <dgm:pt modelId="{4763F046-DDD5-4799-9F9F-CB11C4239EF5}">
      <dgm:prSet phldrT="[Tekst]" phldr="0" custT="1"/>
      <dgm:spPr/>
      <dgm:t>
        <a:bodyPr/>
        <a:lstStyle/>
        <a:p>
          <a:r>
            <a:rPr lang="nl-NL" sz="2000" dirty="0"/>
            <a:t>Rekenen, Nederlands, WO, Burgerschap, Digitale geletterdheid </a:t>
          </a:r>
          <a:r>
            <a:rPr lang="nl-NL" sz="2000" dirty="0" err="1"/>
            <a:t>etc</a:t>
          </a:r>
          <a:r>
            <a:rPr lang="nl-NL" sz="2000" dirty="0"/>
            <a:t> </a:t>
          </a:r>
        </a:p>
      </dgm:t>
    </dgm:pt>
    <dgm:pt modelId="{6E880BB5-2BA6-49FF-8FE6-9673063FEE5C}" type="sibTrans" cxnId="{F9948EBD-8A7C-4697-86C2-1E1690C15102}">
      <dgm:prSet/>
      <dgm:spPr/>
      <dgm:t>
        <a:bodyPr/>
        <a:lstStyle/>
        <a:p>
          <a:endParaRPr lang="nl-NL"/>
        </a:p>
      </dgm:t>
    </dgm:pt>
    <dgm:pt modelId="{2E3174C7-8FF9-4FBF-A3F9-B966E25E32D7}" type="parTrans" cxnId="{F9948EBD-8A7C-4697-86C2-1E1690C15102}">
      <dgm:prSet/>
      <dgm:spPr/>
      <dgm:t>
        <a:bodyPr/>
        <a:lstStyle/>
        <a:p>
          <a:endParaRPr lang="nl-NL"/>
        </a:p>
      </dgm:t>
    </dgm:pt>
    <dgm:pt modelId="{FBC93D2E-0701-4154-AAA8-39A7BA6187D4}" type="pres">
      <dgm:prSet presAssocID="{A648322C-0F9D-4C4A-98AB-3731609683A4}" presName="linear" presStyleCnt="0">
        <dgm:presLayoutVars>
          <dgm:animLvl val="lvl"/>
          <dgm:resizeHandles val="exact"/>
        </dgm:presLayoutVars>
      </dgm:prSet>
      <dgm:spPr/>
    </dgm:pt>
    <dgm:pt modelId="{23F79F9A-27BD-44C5-85FF-1468417FE728}" type="pres">
      <dgm:prSet presAssocID="{8D3FBE1B-FD18-454F-ACD3-0241C53A766D}" presName="parentText" presStyleLbl="node1" presStyleIdx="0" presStyleCnt="2" custLinFactNeighborX="5027" custLinFactNeighborY="5925">
        <dgm:presLayoutVars>
          <dgm:chMax val="0"/>
          <dgm:bulletEnabled val="1"/>
        </dgm:presLayoutVars>
      </dgm:prSet>
      <dgm:spPr/>
    </dgm:pt>
    <dgm:pt modelId="{02A17A57-0B81-409B-A0FA-35BC0549D9AE}" type="pres">
      <dgm:prSet presAssocID="{8D3FBE1B-FD18-454F-ACD3-0241C53A766D}" presName="childText" presStyleLbl="revTx" presStyleIdx="0" presStyleCnt="2">
        <dgm:presLayoutVars>
          <dgm:bulletEnabled val="1"/>
        </dgm:presLayoutVars>
      </dgm:prSet>
      <dgm:spPr/>
    </dgm:pt>
    <dgm:pt modelId="{CFB142FA-BA05-4675-B061-ADA3AB244E58}" type="pres">
      <dgm:prSet presAssocID="{EE802B8F-F48E-481F-B3D5-93396AA81E76}" presName="parentText" presStyleLbl="node1" presStyleIdx="1" presStyleCnt="2">
        <dgm:presLayoutVars>
          <dgm:chMax val="0"/>
          <dgm:bulletEnabled val="1"/>
        </dgm:presLayoutVars>
      </dgm:prSet>
      <dgm:spPr/>
    </dgm:pt>
    <dgm:pt modelId="{506E9710-1F34-4C06-A640-32DA5E582FDC}" type="pres">
      <dgm:prSet presAssocID="{EE802B8F-F48E-481F-B3D5-93396AA81E76}" presName="childText" presStyleLbl="revTx" presStyleIdx="1" presStyleCnt="2">
        <dgm:presLayoutVars>
          <dgm:bulletEnabled val="1"/>
        </dgm:presLayoutVars>
      </dgm:prSet>
      <dgm:spPr/>
    </dgm:pt>
  </dgm:ptLst>
  <dgm:cxnLst>
    <dgm:cxn modelId="{1231EE08-1567-478B-BE6B-900B2DC55288}" srcId="{A648322C-0F9D-4C4A-98AB-3731609683A4}" destId="{EE802B8F-F48E-481F-B3D5-93396AA81E76}" srcOrd="1" destOrd="0" parTransId="{21EF1FF4-250E-4B7F-9222-37943CE91F88}" sibTransId="{C1C537AD-4FFF-4536-B5FC-5FD7240167C1}"/>
    <dgm:cxn modelId="{7D51825D-B185-429F-86C0-E075821B8471}" type="presOf" srcId="{EE802B8F-F48E-481F-B3D5-93396AA81E76}" destId="{CFB142FA-BA05-4675-B061-ADA3AB244E58}" srcOrd="0" destOrd="0" presId="urn:microsoft.com/office/officeart/2005/8/layout/vList2"/>
    <dgm:cxn modelId="{B4E1686D-1E1A-4A75-99AE-7D807ADAA9BB}" type="presOf" srcId="{8D3FBE1B-FD18-454F-ACD3-0241C53A766D}" destId="{23F79F9A-27BD-44C5-85FF-1468417FE728}" srcOrd="0" destOrd="0" presId="urn:microsoft.com/office/officeart/2005/8/layout/vList2"/>
    <dgm:cxn modelId="{DB34664E-84E5-4A2C-ACF5-839478DE14BB}" type="presOf" srcId="{4763F046-DDD5-4799-9F9F-CB11C4239EF5}" destId="{02A17A57-0B81-409B-A0FA-35BC0549D9AE}" srcOrd="0" destOrd="0" presId="urn:microsoft.com/office/officeart/2005/8/layout/vList2"/>
    <dgm:cxn modelId="{CA867AA0-70C5-4253-8D20-7AA83531B84A}" type="presOf" srcId="{6DF7C2CF-FD22-4C87-9DBE-5C5B0140C928}" destId="{506E9710-1F34-4C06-A640-32DA5E582FDC}" srcOrd="0" destOrd="0" presId="urn:microsoft.com/office/officeart/2005/8/layout/vList2"/>
    <dgm:cxn modelId="{F9948EBD-8A7C-4697-86C2-1E1690C15102}" srcId="{8D3FBE1B-FD18-454F-ACD3-0241C53A766D}" destId="{4763F046-DDD5-4799-9F9F-CB11C4239EF5}" srcOrd="0" destOrd="0" parTransId="{2E3174C7-8FF9-4FBF-A3F9-B966E25E32D7}" sibTransId="{6E880BB5-2BA6-49FF-8FE6-9673063FEE5C}"/>
    <dgm:cxn modelId="{698512EE-C2C1-40BD-8E99-3280AAE6FB2F}" type="presOf" srcId="{A648322C-0F9D-4C4A-98AB-3731609683A4}" destId="{FBC93D2E-0701-4154-AAA8-39A7BA6187D4}" srcOrd="0" destOrd="0" presId="urn:microsoft.com/office/officeart/2005/8/layout/vList2"/>
    <dgm:cxn modelId="{7E6507F0-F76F-470F-9916-57E9917CC6DA}" srcId="{A648322C-0F9D-4C4A-98AB-3731609683A4}" destId="{8D3FBE1B-FD18-454F-ACD3-0241C53A766D}" srcOrd="0" destOrd="0" parTransId="{3B53AF09-33E6-4C36-A453-3E7B66B81E3B}" sibTransId="{8F599906-EF41-4104-8D03-C5CD93291FE2}"/>
    <dgm:cxn modelId="{31F725F3-72EF-4B86-84F8-58049A952C0F}" srcId="{EE802B8F-F48E-481F-B3D5-93396AA81E76}" destId="{6DF7C2CF-FD22-4C87-9DBE-5C5B0140C928}" srcOrd="0" destOrd="0" parTransId="{DCF5F5DE-B183-42E4-961E-D9C4EFA0E6D7}" sibTransId="{90B4085A-5A2E-48B8-A25C-11C5A3ABFD60}"/>
    <dgm:cxn modelId="{E26A56A4-4F88-42F6-8DD8-9EBDE2AEFCE9}" type="presParOf" srcId="{FBC93D2E-0701-4154-AAA8-39A7BA6187D4}" destId="{23F79F9A-27BD-44C5-85FF-1468417FE728}" srcOrd="0" destOrd="0" presId="urn:microsoft.com/office/officeart/2005/8/layout/vList2"/>
    <dgm:cxn modelId="{9F7B22AC-311C-401A-96E4-CF38E7F16978}" type="presParOf" srcId="{FBC93D2E-0701-4154-AAA8-39A7BA6187D4}" destId="{02A17A57-0B81-409B-A0FA-35BC0549D9AE}" srcOrd="1" destOrd="0" presId="urn:microsoft.com/office/officeart/2005/8/layout/vList2"/>
    <dgm:cxn modelId="{D5986F89-9CDC-4F01-851C-6208B1E07E52}" type="presParOf" srcId="{FBC93D2E-0701-4154-AAA8-39A7BA6187D4}" destId="{CFB142FA-BA05-4675-B061-ADA3AB244E58}" srcOrd="2" destOrd="0" presId="urn:microsoft.com/office/officeart/2005/8/layout/vList2"/>
    <dgm:cxn modelId="{F3B66572-6DB8-4507-AFC1-E1409E2D660F}" type="presParOf" srcId="{FBC93D2E-0701-4154-AAA8-39A7BA6187D4}" destId="{506E9710-1F34-4C06-A640-32DA5E582FDC}" srcOrd="3"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1D49A0-3485-4FA7-9712-F6C2F8D0F7D9}" type="doc">
      <dgm:prSet loTypeId="urn:microsoft.com/office/officeart/2009/3/layout/StepUpProcess" loCatId="process" qsTypeId="urn:microsoft.com/office/officeart/2005/8/quickstyle/simple1" qsCatId="simple" csTypeId="urn:microsoft.com/office/officeart/2005/8/colors/colorful4" csCatId="colorful" phldr="1"/>
      <dgm:spPr/>
      <dgm:t>
        <a:bodyPr/>
        <a:lstStyle/>
        <a:p>
          <a:endParaRPr lang="nl-NL"/>
        </a:p>
      </dgm:t>
    </dgm:pt>
    <dgm:pt modelId="{01977F49-6DD2-4B09-874B-923FD4B31553}">
      <dgm:prSet phldrT="[Tekst]"/>
      <dgm:spPr/>
      <dgm:t>
        <a:bodyPr/>
        <a:lstStyle/>
        <a:p>
          <a:r>
            <a:rPr lang="nl-NL" dirty="0"/>
            <a:t>Doel 1</a:t>
          </a:r>
        </a:p>
      </dgm:t>
    </dgm:pt>
    <dgm:pt modelId="{63621DEE-62A8-4997-A01F-10C44437F3B2}" type="parTrans" cxnId="{D5FE2B1C-6495-4AEF-9595-02655C964D74}">
      <dgm:prSet/>
      <dgm:spPr/>
      <dgm:t>
        <a:bodyPr/>
        <a:lstStyle/>
        <a:p>
          <a:endParaRPr lang="nl-NL"/>
        </a:p>
      </dgm:t>
    </dgm:pt>
    <dgm:pt modelId="{3CA5C12A-DEC8-4719-A7B0-592681C9EB01}" type="sibTrans" cxnId="{D5FE2B1C-6495-4AEF-9595-02655C964D74}">
      <dgm:prSet/>
      <dgm:spPr/>
      <dgm:t>
        <a:bodyPr/>
        <a:lstStyle/>
        <a:p>
          <a:endParaRPr lang="nl-NL"/>
        </a:p>
      </dgm:t>
    </dgm:pt>
    <dgm:pt modelId="{2D93E2B2-BCA1-4FC2-B580-9B12C74C4686}">
      <dgm:prSet phldrT="[Tekst]"/>
      <dgm:spPr/>
      <dgm:t>
        <a:bodyPr/>
        <a:lstStyle/>
        <a:p>
          <a:r>
            <a:rPr lang="nl-NL" dirty="0"/>
            <a:t>Doel 2</a:t>
          </a:r>
        </a:p>
      </dgm:t>
    </dgm:pt>
    <dgm:pt modelId="{F137CD89-7FCD-435F-889C-41A9B3F4B754}" type="parTrans" cxnId="{1A405574-1435-4FEC-B3FD-66FC6E5D1981}">
      <dgm:prSet/>
      <dgm:spPr/>
      <dgm:t>
        <a:bodyPr/>
        <a:lstStyle/>
        <a:p>
          <a:endParaRPr lang="nl-NL"/>
        </a:p>
      </dgm:t>
    </dgm:pt>
    <dgm:pt modelId="{138484AF-919D-4B29-88BF-0542864CF4CE}" type="sibTrans" cxnId="{1A405574-1435-4FEC-B3FD-66FC6E5D1981}">
      <dgm:prSet/>
      <dgm:spPr/>
      <dgm:t>
        <a:bodyPr/>
        <a:lstStyle/>
        <a:p>
          <a:endParaRPr lang="nl-NL"/>
        </a:p>
      </dgm:t>
    </dgm:pt>
    <dgm:pt modelId="{058971F9-A458-47EC-AE69-AEC3ABF48DE4}">
      <dgm:prSet phldrT="[Tekst]"/>
      <dgm:spPr/>
      <dgm:t>
        <a:bodyPr/>
        <a:lstStyle/>
        <a:p>
          <a:r>
            <a:rPr lang="nl-NL" dirty="0"/>
            <a:t>Doel 3</a:t>
          </a:r>
        </a:p>
      </dgm:t>
    </dgm:pt>
    <dgm:pt modelId="{C4F1A187-FB8F-4629-B197-6425C312DA45}" type="parTrans" cxnId="{2F86883A-1212-4227-94AC-3F095919BC4B}">
      <dgm:prSet/>
      <dgm:spPr/>
      <dgm:t>
        <a:bodyPr/>
        <a:lstStyle/>
        <a:p>
          <a:endParaRPr lang="nl-NL"/>
        </a:p>
      </dgm:t>
    </dgm:pt>
    <dgm:pt modelId="{4E5BA431-496C-4BD0-9933-CBD3E846B3DD}" type="sibTrans" cxnId="{2F86883A-1212-4227-94AC-3F095919BC4B}">
      <dgm:prSet/>
      <dgm:spPr/>
      <dgm:t>
        <a:bodyPr/>
        <a:lstStyle/>
        <a:p>
          <a:endParaRPr lang="nl-NL"/>
        </a:p>
      </dgm:t>
    </dgm:pt>
    <dgm:pt modelId="{3B6CC993-73FE-4B9D-BDFF-108DB7F3A325}" type="pres">
      <dgm:prSet presAssocID="{051D49A0-3485-4FA7-9712-F6C2F8D0F7D9}" presName="rootnode" presStyleCnt="0">
        <dgm:presLayoutVars>
          <dgm:chMax/>
          <dgm:chPref/>
          <dgm:dir/>
          <dgm:animLvl val="lvl"/>
        </dgm:presLayoutVars>
      </dgm:prSet>
      <dgm:spPr/>
    </dgm:pt>
    <dgm:pt modelId="{F5459ADA-57A3-48D0-85A9-6A177CE995D2}" type="pres">
      <dgm:prSet presAssocID="{01977F49-6DD2-4B09-874B-923FD4B31553}" presName="composite" presStyleCnt="0"/>
      <dgm:spPr/>
    </dgm:pt>
    <dgm:pt modelId="{FFACFC52-38C9-4EC1-BB94-1BCE5B8329E9}" type="pres">
      <dgm:prSet presAssocID="{01977F49-6DD2-4B09-874B-923FD4B31553}" presName="LShape" presStyleLbl="alignNode1" presStyleIdx="0" presStyleCnt="5"/>
      <dgm:spPr/>
    </dgm:pt>
    <dgm:pt modelId="{98EC089F-B486-4428-9E5D-1CD35CE2ECEB}" type="pres">
      <dgm:prSet presAssocID="{01977F49-6DD2-4B09-874B-923FD4B31553}" presName="ParentText" presStyleLbl="revTx" presStyleIdx="0" presStyleCnt="3">
        <dgm:presLayoutVars>
          <dgm:chMax val="0"/>
          <dgm:chPref val="0"/>
          <dgm:bulletEnabled val="1"/>
        </dgm:presLayoutVars>
      </dgm:prSet>
      <dgm:spPr/>
    </dgm:pt>
    <dgm:pt modelId="{57E96E7A-0778-442F-9F03-7C0F37370B9A}" type="pres">
      <dgm:prSet presAssocID="{01977F49-6DD2-4B09-874B-923FD4B31553}" presName="Triangle" presStyleLbl="alignNode1" presStyleIdx="1" presStyleCnt="5"/>
      <dgm:spPr/>
    </dgm:pt>
    <dgm:pt modelId="{5AF11C2C-1A48-43D0-A359-49C170ECDC8E}" type="pres">
      <dgm:prSet presAssocID="{3CA5C12A-DEC8-4719-A7B0-592681C9EB01}" presName="sibTrans" presStyleCnt="0"/>
      <dgm:spPr/>
    </dgm:pt>
    <dgm:pt modelId="{D12F22CF-D3EB-470C-A496-8709AD116EF2}" type="pres">
      <dgm:prSet presAssocID="{3CA5C12A-DEC8-4719-A7B0-592681C9EB01}" presName="space" presStyleCnt="0"/>
      <dgm:spPr/>
    </dgm:pt>
    <dgm:pt modelId="{F3C2C55E-BFFB-48C8-A867-DCEF16D5D797}" type="pres">
      <dgm:prSet presAssocID="{2D93E2B2-BCA1-4FC2-B580-9B12C74C4686}" presName="composite" presStyleCnt="0"/>
      <dgm:spPr/>
    </dgm:pt>
    <dgm:pt modelId="{06165628-BEC9-4E9A-8E35-38AB59FC7E29}" type="pres">
      <dgm:prSet presAssocID="{2D93E2B2-BCA1-4FC2-B580-9B12C74C4686}" presName="LShape" presStyleLbl="alignNode1" presStyleIdx="2" presStyleCnt="5"/>
      <dgm:spPr/>
    </dgm:pt>
    <dgm:pt modelId="{AF21D9D5-9BB3-4A45-9CBD-D3AAC0116EDA}" type="pres">
      <dgm:prSet presAssocID="{2D93E2B2-BCA1-4FC2-B580-9B12C74C4686}" presName="ParentText" presStyleLbl="revTx" presStyleIdx="1" presStyleCnt="3">
        <dgm:presLayoutVars>
          <dgm:chMax val="0"/>
          <dgm:chPref val="0"/>
          <dgm:bulletEnabled val="1"/>
        </dgm:presLayoutVars>
      </dgm:prSet>
      <dgm:spPr/>
    </dgm:pt>
    <dgm:pt modelId="{E5C1D503-1A6D-448B-B16E-168083A8C56A}" type="pres">
      <dgm:prSet presAssocID="{2D93E2B2-BCA1-4FC2-B580-9B12C74C4686}" presName="Triangle" presStyleLbl="alignNode1" presStyleIdx="3" presStyleCnt="5"/>
      <dgm:spPr/>
    </dgm:pt>
    <dgm:pt modelId="{6DD85BC8-2383-46D6-8FED-AC5F856915FC}" type="pres">
      <dgm:prSet presAssocID="{138484AF-919D-4B29-88BF-0542864CF4CE}" presName="sibTrans" presStyleCnt="0"/>
      <dgm:spPr/>
    </dgm:pt>
    <dgm:pt modelId="{ACC15DAC-4722-4884-8867-F2D280F83CEE}" type="pres">
      <dgm:prSet presAssocID="{138484AF-919D-4B29-88BF-0542864CF4CE}" presName="space" presStyleCnt="0"/>
      <dgm:spPr/>
    </dgm:pt>
    <dgm:pt modelId="{8388F3E6-24B8-45DB-A535-71B048AA1674}" type="pres">
      <dgm:prSet presAssocID="{058971F9-A458-47EC-AE69-AEC3ABF48DE4}" presName="composite" presStyleCnt="0"/>
      <dgm:spPr/>
    </dgm:pt>
    <dgm:pt modelId="{FAE22C4E-7861-461D-9979-5D143CD04DD7}" type="pres">
      <dgm:prSet presAssocID="{058971F9-A458-47EC-AE69-AEC3ABF48DE4}" presName="LShape" presStyleLbl="alignNode1" presStyleIdx="4" presStyleCnt="5"/>
      <dgm:spPr/>
    </dgm:pt>
    <dgm:pt modelId="{2B7AD1DC-3FBD-4BB5-A50B-E1A66DE9673C}" type="pres">
      <dgm:prSet presAssocID="{058971F9-A458-47EC-AE69-AEC3ABF48DE4}" presName="ParentText" presStyleLbl="revTx" presStyleIdx="2" presStyleCnt="3">
        <dgm:presLayoutVars>
          <dgm:chMax val="0"/>
          <dgm:chPref val="0"/>
          <dgm:bulletEnabled val="1"/>
        </dgm:presLayoutVars>
      </dgm:prSet>
      <dgm:spPr/>
    </dgm:pt>
  </dgm:ptLst>
  <dgm:cxnLst>
    <dgm:cxn modelId="{D5FE2B1C-6495-4AEF-9595-02655C964D74}" srcId="{051D49A0-3485-4FA7-9712-F6C2F8D0F7D9}" destId="{01977F49-6DD2-4B09-874B-923FD4B31553}" srcOrd="0" destOrd="0" parTransId="{63621DEE-62A8-4997-A01F-10C44437F3B2}" sibTransId="{3CA5C12A-DEC8-4719-A7B0-592681C9EB01}"/>
    <dgm:cxn modelId="{C3102532-3208-4774-8654-ADEC039462FA}" type="presOf" srcId="{01977F49-6DD2-4B09-874B-923FD4B31553}" destId="{98EC089F-B486-4428-9E5D-1CD35CE2ECEB}" srcOrd="0" destOrd="0" presId="urn:microsoft.com/office/officeart/2009/3/layout/StepUpProcess"/>
    <dgm:cxn modelId="{F5B79035-0924-405A-9994-DD7B4DA29EF8}" type="presOf" srcId="{051D49A0-3485-4FA7-9712-F6C2F8D0F7D9}" destId="{3B6CC993-73FE-4B9D-BDFF-108DB7F3A325}" srcOrd="0" destOrd="0" presId="urn:microsoft.com/office/officeart/2009/3/layout/StepUpProcess"/>
    <dgm:cxn modelId="{2F86883A-1212-4227-94AC-3F095919BC4B}" srcId="{051D49A0-3485-4FA7-9712-F6C2F8D0F7D9}" destId="{058971F9-A458-47EC-AE69-AEC3ABF48DE4}" srcOrd="2" destOrd="0" parTransId="{C4F1A187-FB8F-4629-B197-6425C312DA45}" sibTransId="{4E5BA431-496C-4BD0-9933-CBD3E846B3DD}"/>
    <dgm:cxn modelId="{C00AC460-09DF-400B-9C95-46C1899B8227}" type="presOf" srcId="{058971F9-A458-47EC-AE69-AEC3ABF48DE4}" destId="{2B7AD1DC-3FBD-4BB5-A50B-E1A66DE9673C}" srcOrd="0" destOrd="0" presId="urn:microsoft.com/office/officeart/2009/3/layout/StepUpProcess"/>
    <dgm:cxn modelId="{1A405574-1435-4FEC-B3FD-66FC6E5D1981}" srcId="{051D49A0-3485-4FA7-9712-F6C2F8D0F7D9}" destId="{2D93E2B2-BCA1-4FC2-B580-9B12C74C4686}" srcOrd="1" destOrd="0" parTransId="{F137CD89-7FCD-435F-889C-41A9B3F4B754}" sibTransId="{138484AF-919D-4B29-88BF-0542864CF4CE}"/>
    <dgm:cxn modelId="{1B81F17D-F88A-4C61-AA1A-851243F1778C}" type="presOf" srcId="{2D93E2B2-BCA1-4FC2-B580-9B12C74C4686}" destId="{AF21D9D5-9BB3-4A45-9CBD-D3AAC0116EDA}" srcOrd="0" destOrd="0" presId="urn:microsoft.com/office/officeart/2009/3/layout/StepUpProcess"/>
    <dgm:cxn modelId="{0441A780-854D-4032-852A-1DA4F2714FEA}" type="presParOf" srcId="{3B6CC993-73FE-4B9D-BDFF-108DB7F3A325}" destId="{F5459ADA-57A3-48D0-85A9-6A177CE995D2}" srcOrd="0" destOrd="0" presId="urn:microsoft.com/office/officeart/2009/3/layout/StepUpProcess"/>
    <dgm:cxn modelId="{6DE5045B-744A-4AEC-B510-FB9666FCBCEF}" type="presParOf" srcId="{F5459ADA-57A3-48D0-85A9-6A177CE995D2}" destId="{FFACFC52-38C9-4EC1-BB94-1BCE5B8329E9}" srcOrd="0" destOrd="0" presId="urn:microsoft.com/office/officeart/2009/3/layout/StepUpProcess"/>
    <dgm:cxn modelId="{17C1CCED-2238-49DA-BA1C-D4EBCB6AC8E2}" type="presParOf" srcId="{F5459ADA-57A3-48D0-85A9-6A177CE995D2}" destId="{98EC089F-B486-4428-9E5D-1CD35CE2ECEB}" srcOrd="1" destOrd="0" presId="urn:microsoft.com/office/officeart/2009/3/layout/StepUpProcess"/>
    <dgm:cxn modelId="{C218B397-9FCF-4E51-AEB6-B2B0E1EB419D}" type="presParOf" srcId="{F5459ADA-57A3-48D0-85A9-6A177CE995D2}" destId="{57E96E7A-0778-442F-9F03-7C0F37370B9A}" srcOrd="2" destOrd="0" presId="urn:microsoft.com/office/officeart/2009/3/layout/StepUpProcess"/>
    <dgm:cxn modelId="{55EB1CEF-20F9-4AD1-9392-B87C202EF68C}" type="presParOf" srcId="{3B6CC993-73FE-4B9D-BDFF-108DB7F3A325}" destId="{5AF11C2C-1A48-43D0-A359-49C170ECDC8E}" srcOrd="1" destOrd="0" presId="urn:microsoft.com/office/officeart/2009/3/layout/StepUpProcess"/>
    <dgm:cxn modelId="{FA3906A5-5250-400D-A9CC-0FA58B766D6D}" type="presParOf" srcId="{5AF11C2C-1A48-43D0-A359-49C170ECDC8E}" destId="{D12F22CF-D3EB-470C-A496-8709AD116EF2}" srcOrd="0" destOrd="0" presId="urn:microsoft.com/office/officeart/2009/3/layout/StepUpProcess"/>
    <dgm:cxn modelId="{BD926F15-CFC6-47DB-A9C7-EEB6D8FFB223}" type="presParOf" srcId="{3B6CC993-73FE-4B9D-BDFF-108DB7F3A325}" destId="{F3C2C55E-BFFB-48C8-A867-DCEF16D5D797}" srcOrd="2" destOrd="0" presId="urn:microsoft.com/office/officeart/2009/3/layout/StepUpProcess"/>
    <dgm:cxn modelId="{2039B58A-DE44-4637-ABB9-9D8F2C2F71D4}" type="presParOf" srcId="{F3C2C55E-BFFB-48C8-A867-DCEF16D5D797}" destId="{06165628-BEC9-4E9A-8E35-38AB59FC7E29}" srcOrd="0" destOrd="0" presId="urn:microsoft.com/office/officeart/2009/3/layout/StepUpProcess"/>
    <dgm:cxn modelId="{A41724AC-82B0-4D93-A835-257281170B2F}" type="presParOf" srcId="{F3C2C55E-BFFB-48C8-A867-DCEF16D5D797}" destId="{AF21D9D5-9BB3-4A45-9CBD-D3AAC0116EDA}" srcOrd="1" destOrd="0" presId="urn:microsoft.com/office/officeart/2009/3/layout/StepUpProcess"/>
    <dgm:cxn modelId="{A80BE783-835B-48A7-B260-8BDD4C0E7AE1}" type="presParOf" srcId="{F3C2C55E-BFFB-48C8-A867-DCEF16D5D797}" destId="{E5C1D503-1A6D-448B-B16E-168083A8C56A}" srcOrd="2" destOrd="0" presId="urn:microsoft.com/office/officeart/2009/3/layout/StepUpProcess"/>
    <dgm:cxn modelId="{8295B77B-46DD-4D0D-8D13-C0AEFCF8646A}" type="presParOf" srcId="{3B6CC993-73FE-4B9D-BDFF-108DB7F3A325}" destId="{6DD85BC8-2383-46D6-8FED-AC5F856915FC}" srcOrd="3" destOrd="0" presId="urn:microsoft.com/office/officeart/2009/3/layout/StepUpProcess"/>
    <dgm:cxn modelId="{028716D3-42D4-4999-A10A-B85B78DA24F4}" type="presParOf" srcId="{6DD85BC8-2383-46D6-8FED-AC5F856915FC}" destId="{ACC15DAC-4722-4884-8867-F2D280F83CEE}" srcOrd="0" destOrd="0" presId="urn:microsoft.com/office/officeart/2009/3/layout/StepUpProcess"/>
    <dgm:cxn modelId="{55AE7EB5-EFA9-4172-B8FC-EE4F5A27B01B}" type="presParOf" srcId="{3B6CC993-73FE-4B9D-BDFF-108DB7F3A325}" destId="{8388F3E6-24B8-45DB-A535-71B048AA1674}" srcOrd="4" destOrd="0" presId="urn:microsoft.com/office/officeart/2009/3/layout/StepUpProcess"/>
    <dgm:cxn modelId="{E8FB124D-A7E7-4F9A-A4EA-9C7000FE3EBA}" type="presParOf" srcId="{8388F3E6-24B8-45DB-A535-71B048AA1674}" destId="{FAE22C4E-7861-461D-9979-5D143CD04DD7}" srcOrd="0" destOrd="0" presId="urn:microsoft.com/office/officeart/2009/3/layout/StepUpProcess"/>
    <dgm:cxn modelId="{4FD3087E-1A12-4E03-9364-3D36C1C3DE34}" type="presParOf" srcId="{8388F3E6-24B8-45DB-A535-71B048AA1674}" destId="{2B7AD1DC-3FBD-4BB5-A50B-E1A66DE9673C}" srcOrd="1" destOrd="0" presId="urn:microsoft.com/office/officeart/2009/3/layout/StepUp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C1F2432-4461-49AE-9112-EAE91E6ABB59}" type="doc">
      <dgm:prSet loTypeId="urn:microsoft.com/office/officeart/2009/layout/CircleArrowProcess" loCatId="cycle" qsTypeId="urn:microsoft.com/office/officeart/2005/8/quickstyle/simple1" qsCatId="simple" csTypeId="urn:microsoft.com/office/officeart/2005/8/colors/colorful4" csCatId="colorful" phldr="1"/>
      <dgm:spPr/>
      <dgm:t>
        <a:bodyPr/>
        <a:lstStyle/>
        <a:p>
          <a:endParaRPr lang="nl-NL"/>
        </a:p>
      </dgm:t>
    </dgm:pt>
    <dgm:pt modelId="{BF97F8F6-8504-4A62-87F1-77AC89A7CF8E}">
      <dgm:prSet phldrT="[Tekst]"/>
      <dgm:spPr/>
      <dgm:t>
        <a:bodyPr/>
        <a:lstStyle/>
        <a:p>
          <a:r>
            <a:rPr lang="nl-NL" dirty="0"/>
            <a:t>leesdoelen</a:t>
          </a:r>
        </a:p>
      </dgm:t>
    </dgm:pt>
    <dgm:pt modelId="{AE752897-C6D1-49AB-8A46-115AF495199F}" type="parTrans" cxnId="{E4757EAD-3E2C-4C35-8F9D-7385F8773CF2}">
      <dgm:prSet/>
      <dgm:spPr/>
      <dgm:t>
        <a:bodyPr/>
        <a:lstStyle/>
        <a:p>
          <a:endParaRPr lang="nl-NL"/>
        </a:p>
      </dgm:t>
    </dgm:pt>
    <dgm:pt modelId="{B39B2730-B9FF-4BAA-8E67-55995A31B12F}" type="sibTrans" cxnId="{E4757EAD-3E2C-4C35-8F9D-7385F8773CF2}">
      <dgm:prSet/>
      <dgm:spPr/>
      <dgm:t>
        <a:bodyPr/>
        <a:lstStyle/>
        <a:p>
          <a:endParaRPr lang="nl-NL"/>
        </a:p>
      </dgm:t>
    </dgm:pt>
    <dgm:pt modelId="{D8C4153E-05D9-4663-A7A5-E5E00C4BC931}">
      <dgm:prSet phldrT="[Tekst]"/>
      <dgm:spPr/>
      <dgm:t>
        <a:bodyPr/>
        <a:lstStyle/>
        <a:p>
          <a:r>
            <a:rPr lang="nl-NL" dirty="0"/>
            <a:t>schrijfdoelen</a:t>
          </a:r>
        </a:p>
      </dgm:t>
    </dgm:pt>
    <dgm:pt modelId="{30C53758-FE0D-475F-A7C0-BD1138020A8A}" type="parTrans" cxnId="{ED09893B-D81D-409E-A9AA-E1472C8E9B56}">
      <dgm:prSet/>
      <dgm:spPr/>
      <dgm:t>
        <a:bodyPr/>
        <a:lstStyle/>
        <a:p>
          <a:endParaRPr lang="nl-NL"/>
        </a:p>
      </dgm:t>
    </dgm:pt>
    <dgm:pt modelId="{D2B1951A-2233-4634-9651-69487B6A8A53}" type="sibTrans" cxnId="{ED09893B-D81D-409E-A9AA-E1472C8E9B56}">
      <dgm:prSet/>
      <dgm:spPr/>
      <dgm:t>
        <a:bodyPr/>
        <a:lstStyle/>
        <a:p>
          <a:endParaRPr lang="nl-NL"/>
        </a:p>
      </dgm:t>
    </dgm:pt>
    <dgm:pt modelId="{B5B7BB85-2A33-43F2-B175-4402A00C3888}">
      <dgm:prSet phldrT="[Tekst]"/>
      <dgm:spPr/>
      <dgm:t>
        <a:bodyPr/>
        <a:lstStyle/>
        <a:p>
          <a:r>
            <a:rPr lang="nl-NL" dirty="0"/>
            <a:t>mondeling</a:t>
          </a:r>
        </a:p>
      </dgm:t>
    </dgm:pt>
    <dgm:pt modelId="{DFB753C5-FDFC-4AF0-A58D-88BB0DF918EA}" type="parTrans" cxnId="{88218F7E-FD33-48EB-B28B-F3C9096D55D3}">
      <dgm:prSet/>
      <dgm:spPr/>
      <dgm:t>
        <a:bodyPr/>
        <a:lstStyle/>
        <a:p>
          <a:endParaRPr lang="nl-NL"/>
        </a:p>
      </dgm:t>
    </dgm:pt>
    <dgm:pt modelId="{31E543A9-1595-4F9B-A74C-6626C8A1064B}" type="sibTrans" cxnId="{88218F7E-FD33-48EB-B28B-F3C9096D55D3}">
      <dgm:prSet/>
      <dgm:spPr/>
      <dgm:t>
        <a:bodyPr/>
        <a:lstStyle/>
        <a:p>
          <a:endParaRPr lang="nl-NL"/>
        </a:p>
      </dgm:t>
    </dgm:pt>
    <dgm:pt modelId="{6FF0A149-C8AF-4426-99E4-999473F2AC3E}" type="pres">
      <dgm:prSet presAssocID="{6C1F2432-4461-49AE-9112-EAE91E6ABB59}" presName="Name0" presStyleCnt="0">
        <dgm:presLayoutVars>
          <dgm:chMax val="7"/>
          <dgm:chPref val="7"/>
          <dgm:dir/>
          <dgm:animLvl val="lvl"/>
        </dgm:presLayoutVars>
      </dgm:prSet>
      <dgm:spPr/>
    </dgm:pt>
    <dgm:pt modelId="{8E9F6913-2607-44C1-AE4C-28D24090C524}" type="pres">
      <dgm:prSet presAssocID="{BF97F8F6-8504-4A62-87F1-77AC89A7CF8E}" presName="Accent1" presStyleCnt="0"/>
      <dgm:spPr/>
    </dgm:pt>
    <dgm:pt modelId="{DA304F48-5510-4190-9645-AAB63781DB4D}" type="pres">
      <dgm:prSet presAssocID="{BF97F8F6-8504-4A62-87F1-77AC89A7CF8E}" presName="Accent" presStyleLbl="node1" presStyleIdx="0" presStyleCnt="3"/>
      <dgm:spPr/>
    </dgm:pt>
    <dgm:pt modelId="{33A7506B-BC64-40F7-A2C9-4B55CDD4A810}" type="pres">
      <dgm:prSet presAssocID="{BF97F8F6-8504-4A62-87F1-77AC89A7CF8E}" presName="Parent1" presStyleLbl="revTx" presStyleIdx="0" presStyleCnt="3">
        <dgm:presLayoutVars>
          <dgm:chMax val="1"/>
          <dgm:chPref val="1"/>
          <dgm:bulletEnabled val="1"/>
        </dgm:presLayoutVars>
      </dgm:prSet>
      <dgm:spPr/>
    </dgm:pt>
    <dgm:pt modelId="{13943698-5A41-4693-B7A6-60BA61994DEA}" type="pres">
      <dgm:prSet presAssocID="{D8C4153E-05D9-4663-A7A5-E5E00C4BC931}" presName="Accent2" presStyleCnt="0"/>
      <dgm:spPr/>
    </dgm:pt>
    <dgm:pt modelId="{18BEE4AC-C7F7-4F0D-93CC-C9448DFDAF4C}" type="pres">
      <dgm:prSet presAssocID="{D8C4153E-05D9-4663-A7A5-E5E00C4BC931}" presName="Accent" presStyleLbl="node1" presStyleIdx="1" presStyleCnt="3"/>
      <dgm:spPr/>
    </dgm:pt>
    <dgm:pt modelId="{7F09A14D-B180-49AB-9DEA-17726700CC19}" type="pres">
      <dgm:prSet presAssocID="{D8C4153E-05D9-4663-A7A5-E5E00C4BC931}" presName="Parent2" presStyleLbl="revTx" presStyleIdx="1" presStyleCnt="3">
        <dgm:presLayoutVars>
          <dgm:chMax val="1"/>
          <dgm:chPref val="1"/>
          <dgm:bulletEnabled val="1"/>
        </dgm:presLayoutVars>
      </dgm:prSet>
      <dgm:spPr/>
    </dgm:pt>
    <dgm:pt modelId="{17799B63-BC78-40FF-81DE-E78D879BCAEB}" type="pres">
      <dgm:prSet presAssocID="{B5B7BB85-2A33-43F2-B175-4402A00C3888}" presName="Accent3" presStyleCnt="0"/>
      <dgm:spPr/>
    </dgm:pt>
    <dgm:pt modelId="{804D216A-DD66-44A3-9DC0-DC8BB3EC1D9F}" type="pres">
      <dgm:prSet presAssocID="{B5B7BB85-2A33-43F2-B175-4402A00C3888}" presName="Accent" presStyleLbl="node1" presStyleIdx="2" presStyleCnt="3"/>
      <dgm:spPr/>
    </dgm:pt>
    <dgm:pt modelId="{CE4E5C7C-7334-4C72-AE1D-3B7C4AB60631}" type="pres">
      <dgm:prSet presAssocID="{B5B7BB85-2A33-43F2-B175-4402A00C3888}" presName="Parent3" presStyleLbl="revTx" presStyleIdx="2" presStyleCnt="3">
        <dgm:presLayoutVars>
          <dgm:chMax val="1"/>
          <dgm:chPref val="1"/>
          <dgm:bulletEnabled val="1"/>
        </dgm:presLayoutVars>
      </dgm:prSet>
      <dgm:spPr/>
    </dgm:pt>
  </dgm:ptLst>
  <dgm:cxnLst>
    <dgm:cxn modelId="{C002C402-3BED-42D6-9570-70DF22E8CAD3}" type="presOf" srcId="{6C1F2432-4461-49AE-9112-EAE91E6ABB59}" destId="{6FF0A149-C8AF-4426-99E4-999473F2AC3E}" srcOrd="0" destOrd="0" presId="urn:microsoft.com/office/officeart/2009/layout/CircleArrowProcess"/>
    <dgm:cxn modelId="{47D4BB1E-4563-4942-8CB7-97543CF63AEF}" type="presOf" srcId="{BF97F8F6-8504-4A62-87F1-77AC89A7CF8E}" destId="{33A7506B-BC64-40F7-A2C9-4B55CDD4A810}" srcOrd="0" destOrd="0" presId="urn:microsoft.com/office/officeart/2009/layout/CircleArrowProcess"/>
    <dgm:cxn modelId="{ED09893B-D81D-409E-A9AA-E1472C8E9B56}" srcId="{6C1F2432-4461-49AE-9112-EAE91E6ABB59}" destId="{D8C4153E-05D9-4663-A7A5-E5E00C4BC931}" srcOrd="1" destOrd="0" parTransId="{30C53758-FE0D-475F-A7C0-BD1138020A8A}" sibTransId="{D2B1951A-2233-4634-9651-69487B6A8A53}"/>
    <dgm:cxn modelId="{88218F7E-FD33-48EB-B28B-F3C9096D55D3}" srcId="{6C1F2432-4461-49AE-9112-EAE91E6ABB59}" destId="{B5B7BB85-2A33-43F2-B175-4402A00C3888}" srcOrd="2" destOrd="0" parTransId="{DFB753C5-FDFC-4AF0-A58D-88BB0DF918EA}" sibTransId="{31E543A9-1595-4F9B-A74C-6626C8A1064B}"/>
    <dgm:cxn modelId="{2F828B8B-2D6F-4A3E-8A29-1F7C3A1F344A}" type="presOf" srcId="{D8C4153E-05D9-4663-A7A5-E5E00C4BC931}" destId="{7F09A14D-B180-49AB-9DEA-17726700CC19}" srcOrd="0" destOrd="0" presId="urn:microsoft.com/office/officeart/2009/layout/CircleArrowProcess"/>
    <dgm:cxn modelId="{E4757EAD-3E2C-4C35-8F9D-7385F8773CF2}" srcId="{6C1F2432-4461-49AE-9112-EAE91E6ABB59}" destId="{BF97F8F6-8504-4A62-87F1-77AC89A7CF8E}" srcOrd="0" destOrd="0" parTransId="{AE752897-C6D1-49AB-8A46-115AF495199F}" sibTransId="{B39B2730-B9FF-4BAA-8E67-55995A31B12F}"/>
    <dgm:cxn modelId="{FDBFA6FA-3C11-4D5C-93F2-D9FBEF59C279}" type="presOf" srcId="{B5B7BB85-2A33-43F2-B175-4402A00C3888}" destId="{CE4E5C7C-7334-4C72-AE1D-3B7C4AB60631}" srcOrd="0" destOrd="0" presId="urn:microsoft.com/office/officeart/2009/layout/CircleArrowProcess"/>
    <dgm:cxn modelId="{90C03E48-772E-413C-BD4C-1990C7D34F46}" type="presParOf" srcId="{6FF0A149-C8AF-4426-99E4-999473F2AC3E}" destId="{8E9F6913-2607-44C1-AE4C-28D24090C524}" srcOrd="0" destOrd="0" presId="urn:microsoft.com/office/officeart/2009/layout/CircleArrowProcess"/>
    <dgm:cxn modelId="{C348D7DD-2F18-4941-B45A-DE94F108F45D}" type="presParOf" srcId="{8E9F6913-2607-44C1-AE4C-28D24090C524}" destId="{DA304F48-5510-4190-9645-AAB63781DB4D}" srcOrd="0" destOrd="0" presId="urn:microsoft.com/office/officeart/2009/layout/CircleArrowProcess"/>
    <dgm:cxn modelId="{7518A9E4-08DC-4ABD-967F-21AE4773FACD}" type="presParOf" srcId="{6FF0A149-C8AF-4426-99E4-999473F2AC3E}" destId="{33A7506B-BC64-40F7-A2C9-4B55CDD4A810}" srcOrd="1" destOrd="0" presId="urn:microsoft.com/office/officeart/2009/layout/CircleArrowProcess"/>
    <dgm:cxn modelId="{BB4E9D75-AF72-412B-B801-0ED00BC7632C}" type="presParOf" srcId="{6FF0A149-C8AF-4426-99E4-999473F2AC3E}" destId="{13943698-5A41-4693-B7A6-60BA61994DEA}" srcOrd="2" destOrd="0" presId="urn:microsoft.com/office/officeart/2009/layout/CircleArrowProcess"/>
    <dgm:cxn modelId="{6B4DF73F-1FAD-4118-AB04-AE76DCD770E1}" type="presParOf" srcId="{13943698-5A41-4693-B7A6-60BA61994DEA}" destId="{18BEE4AC-C7F7-4F0D-93CC-C9448DFDAF4C}" srcOrd="0" destOrd="0" presId="urn:microsoft.com/office/officeart/2009/layout/CircleArrowProcess"/>
    <dgm:cxn modelId="{5E337EB2-1997-4512-85ED-49479E6A09B1}" type="presParOf" srcId="{6FF0A149-C8AF-4426-99E4-999473F2AC3E}" destId="{7F09A14D-B180-49AB-9DEA-17726700CC19}" srcOrd="3" destOrd="0" presId="urn:microsoft.com/office/officeart/2009/layout/CircleArrowProcess"/>
    <dgm:cxn modelId="{4514935F-507A-471D-B586-209A1C7166A5}" type="presParOf" srcId="{6FF0A149-C8AF-4426-99E4-999473F2AC3E}" destId="{17799B63-BC78-40FF-81DE-E78D879BCAEB}" srcOrd="4" destOrd="0" presId="urn:microsoft.com/office/officeart/2009/layout/CircleArrowProcess"/>
    <dgm:cxn modelId="{ED4921EB-1645-4E0D-9AD6-699C8F5F5313}" type="presParOf" srcId="{17799B63-BC78-40FF-81DE-E78D879BCAEB}" destId="{804D216A-DD66-44A3-9DC0-DC8BB3EC1D9F}" srcOrd="0" destOrd="0" presId="urn:microsoft.com/office/officeart/2009/layout/CircleArrowProcess"/>
    <dgm:cxn modelId="{6C03A80E-2CA9-4B29-A27C-509B5D67647F}" type="presParOf" srcId="{6FF0A149-C8AF-4426-99E4-999473F2AC3E}" destId="{CE4E5C7C-7334-4C72-AE1D-3B7C4AB60631}" srcOrd="5" destOrd="0" presId="urn:microsoft.com/office/officeart/2009/layout/CircleArrowProcess"/>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A7D7C3E-D45A-4C08-8E9B-BD5244009C7F}" type="doc">
      <dgm:prSet loTypeId="urn:microsoft.com/office/officeart/2005/8/layout/gear1" loCatId="cycle" qsTypeId="urn:microsoft.com/office/officeart/2005/8/quickstyle/simple1" qsCatId="simple" csTypeId="urn:microsoft.com/office/officeart/2005/8/colors/colorful4" csCatId="colorful" phldr="1"/>
      <dgm:spPr/>
    </dgm:pt>
    <dgm:pt modelId="{25B873DF-35B4-47FE-98F4-20D363E742AD}">
      <dgm:prSet phldrT="[Tekst]"/>
      <dgm:spPr/>
      <dgm:t>
        <a:bodyPr/>
        <a:lstStyle/>
        <a:p>
          <a:r>
            <a:rPr lang="nl-NL" dirty="0"/>
            <a:t>De wereld</a:t>
          </a:r>
        </a:p>
      </dgm:t>
    </dgm:pt>
    <dgm:pt modelId="{7D343FF4-0099-4FA1-A509-1613236206FE}" type="parTrans" cxnId="{E375050A-1D59-4BAD-BFF4-E59034C41D22}">
      <dgm:prSet/>
      <dgm:spPr/>
      <dgm:t>
        <a:bodyPr/>
        <a:lstStyle/>
        <a:p>
          <a:endParaRPr lang="nl-NL"/>
        </a:p>
      </dgm:t>
    </dgm:pt>
    <dgm:pt modelId="{8A4D0732-ADF6-436F-BF97-74CDC50664F4}" type="sibTrans" cxnId="{E375050A-1D59-4BAD-BFF4-E59034C41D22}">
      <dgm:prSet/>
      <dgm:spPr/>
      <dgm:t>
        <a:bodyPr/>
        <a:lstStyle/>
        <a:p>
          <a:endParaRPr lang="nl-NL"/>
        </a:p>
      </dgm:t>
    </dgm:pt>
    <dgm:pt modelId="{9490BC2C-EFAB-4EB2-BE21-B5987198F784}">
      <dgm:prSet phldrT="[Tekst]"/>
      <dgm:spPr/>
      <dgm:t>
        <a:bodyPr/>
        <a:lstStyle/>
        <a:p>
          <a:r>
            <a:rPr lang="nl-NL" dirty="0"/>
            <a:t>jij</a:t>
          </a:r>
        </a:p>
      </dgm:t>
    </dgm:pt>
    <dgm:pt modelId="{0AE6D0FC-2405-49ED-B109-367862AE3DE7}" type="parTrans" cxnId="{0608255A-A6CD-4C0B-B0DD-9B8DB9EDBEEA}">
      <dgm:prSet/>
      <dgm:spPr/>
      <dgm:t>
        <a:bodyPr/>
        <a:lstStyle/>
        <a:p>
          <a:endParaRPr lang="nl-NL"/>
        </a:p>
      </dgm:t>
    </dgm:pt>
    <dgm:pt modelId="{A8A7E592-692C-4687-81DA-A9A22FA2B206}" type="sibTrans" cxnId="{0608255A-A6CD-4C0B-B0DD-9B8DB9EDBEEA}">
      <dgm:prSet/>
      <dgm:spPr/>
      <dgm:t>
        <a:bodyPr/>
        <a:lstStyle/>
        <a:p>
          <a:endParaRPr lang="nl-NL"/>
        </a:p>
      </dgm:t>
    </dgm:pt>
    <dgm:pt modelId="{F4CA1D7C-5846-4CB0-B933-A2BD977AD6DB}">
      <dgm:prSet phldrT="[Tekst]"/>
      <dgm:spPr/>
      <dgm:t>
        <a:bodyPr/>
        <a:lstStyle/>
        <a:p>
          <a:r>
            <a:rPr lang="nl-NL" dirty="0"/>
            <a:t>muziek</a:t>
          </a:r>
        </a:p>
      </dgm:t>
    </dgm:pt>
    <dgm:pt modelId="{B01AB46D-C563-49B7-93B5-6808EF0C4339}" type="parTrans" cxnId="{E7168DB8-CEBA-43A4-ABA7-5D4DAEA14471}">
      <dgm:prSet/>
      <dgm:spPr/>
      <dgm:t>
        <a:bodyPr/>
        <a:lstStyle/>
        <a:p>
          <a:endParaRPr lang="nl-NL"/>
        </a:p>
      </dgm:t>
    </dgm:pt>
    <dgm:pt modelId="{95ADC037-DD9E-47DF-BAF4-497C375AF1E4}" type="sibTrans" cxnId="{E7168DB8-CEBA-43A4-ABA7-5D4DAEA14471}">
      <dgm:prSet/>
      <dgm:spPr/>
      <dgm:t>
        <a:bodyPr/>
        <a:lstStyle/>
        <a:p>
          <a:endParaRPr lang="nl-NL"/>
        </a:p>
      </dgm:t>
    </dgm:pt>
    <dgm:pt modelId="{B424FC97-6CF5-4426-B2DB-0D10856803D9}" type="pres">
      <dgm:prSet presAssocID="{BA7D7C3E-D45A-4C08-8E9B-BD5244009C7F}" presName="composite" presStyleCnt="0">
        <dgm:presLayoutVars>
          <dgm:chMax val="3"/>
          <dgm:animLvl val="lvl"/>
          <dgm:resizeHandles val="exact"/>
        </dgm:presLayoutVars>
      </dgm:prSet>
      <dgm:spPr/>
    </dgm:pt>
    <dgm:pt modelId="{379B6522-DB49-4F39-B6A2-E72E88260925}" type="pres">
      <dgm:prSet presAssocID="{25B873DF-35B4-47FE-98F4-20D363E742AD}" presName="gear1" presStyleLbl="node1" presStyleIdx="0" presStyleCnt="3">
        <dgm:presLayoutVars>
          <dgm:chMax val="1"/>
          <dgm:bulletEnabled val="1"/>
        </dgm:presLayoutVars>
      </dgm:prSet>
      <dgm:spPr/>
    </dgm:pt>
    <dgm:pt modelId="{BD25EC9A-15A5-4FC0-9D5F-AE5FD7E9B93A}" type="pres">
      <dgm:prSet presAssocID="{25B873DF-35B4-47FE-98F4-20D363E742AD}" presName="gear1srcNode" presStyleLbl="node1" presStyleIdx="0" presStyleCnt="3"/>
      <dgm:spPr/>
    </dgm:pt>
    <dgm:pt modelId="{8D0ADF8E-A78C-4C19-AA45-3B3F9862A1FC}" type="pres">
      <dgm:prSet presAssocID="{25B873DF-35B4-47FE-98F4-20D363E742AD}" presName="gear1dstNode" presStyleLbl="node1" presStyleIdx="0" presStyleCnt="3"/>
      <dgm:spPr/>
    </dgm:pt>
    <dgm:pt modelId="{658BE6BF-F5D4-4469-9BE6-D9FFF8ED4940}" type="pres">
      <dgm:prSet presAssocID="{9490BC2C-EFAB-4EB2-BE21-B5987198F784}" presName="gear2" presStyleLbl="node1" presStyleIdx="1" presStyleCnt="3">
        <dgm:presLayoutVars>
          <dgm:chMax val="1"/>
          <dgm:bulletEnabled val="1"/>
        </dgm:presLayoutVars>
      </dgm:prSet>
      <dgm:spPr/>
    </dgm:pt>
    <dgm:pt modelId="{5CDDD04F-CDB1-431B-A3B4-B50A7A42E109}" type="pres">
      <dgm:prSet presAssocID="{9490BC2C-EFAB-4EB2-BE21-B5987198F784}" presName="gear2srcNode" presStyleLbl="node1" presStyleIdx="1" presStyleCnt="3"/>
      <dgm:spPr/>
    </dgm:pt>
    <dgm:pt modelId="{AC098A1C-3AA7-48DA-A0F0-B858E26CCD16}" type="pres">
      <dgm:prSet presAssocID="{9490BC2C-EFAB-4EB2-BE21-B5987198F784}" presName="gear2dstNode" presStyleLbl="node1" presStyleIdx="1" presStyleCnt="3"/>
      <dgm:spPr/>
    </dgm:pt>
    <dgm:pt modelId="{C5BE5930-23E4-40F5-9E4E-780F9F8D8990}" type="pres">
      <dgm:prSet presAssocID="{F4CA1D7C-5846-4CB0-B933-A2BD977AD6DB}" presName="gear3" presStyleLbl="node1" presStyleIdx="2" presStyleCnt="3"/>
      <dgm:spPr/>
    </dgm:pt>
    <dgm:pt modelId="{93B7C7C2-3176-4157-B451-EC13F621905E}" type="pres">
      <dgm:prSet presAssocID="{F4CA1D7C-5846-4CB0-B933-A2BD977AD6DB}" presName="gear3tx" presStyleLbl="node1" presStyleIdx="2" presStyleCnt="3">
        <dgm:presLayoutVars>
          <dgm:chMax val="1"/>
          <dgm:bulletEnabled val="1"/>
        </dgm:presLayoutVars>
      </dgm:prSet>
      <dgm:spPr/>
    </dgm:pt>
    <dgm:pt modelId="{C437DB52-1E25-4CCD-8813-42B0C6828AC2}" type="pres">
      <dgm:prSet presAssocID="{F4CA1D7C-5846-4CB0-B933-A2BD977AD6DB}" presName="gear3srcNode" presStyleLbl="node1" presStyleIdx="2" presStyleCnt="3"/>
      <dgm:spPr/>
    </dgm:pt>
    <dgm:pt modelId="{A66E8E3F-9170-4534-96DF-7B53C0954C35}" type="pres">
      <dgm:prSet presAssocID="{F4CA1D7C-5846-4CB0-B933-A2BD977AD6DB}" presName="gear3dstNode" presStyleLbl="node1" presStyleIdx="2" presStyleCnt="3"/>
      <dgm:spPr/>
    </dgm:pt>
    <dgm:pt modelId="{B66397DF-D638-42CE-B7E1-02F01431A304}" type="pres">
      <dgm:prSet presAssocID="{8A4D0732-ADF6-436F-BF97-74CDC50664F4}" presName="connector1" presStyleLbl="sibTrans2D1" presStyleIdx="0" presStyleCnt="3"/>
      <dgm:spPr/>
    </dgm:pt>
    <dgm:pt modelId="{1C469F1C-3C4D-42C5-A8A3-67C5095C4B76}" type="pres">
      <dgm:prSet presAssocID="{A8A7E592-692C-4687-81DA-A9A22FA2B206}" presName="connector2" presStyleLbl="sibTrans2D1" presStyleIdx="1" presStyleCnt="3"/>
      <dgm:spPr/>
    </dgm:pt>
    <dgm:pt modelId="{C9541092-4010-4B0E-B5C9-F34F0F1F95F8}" type="pres">
      <dgm:prSet presAssocID="{95ADC037-DD9E-47DF-BAF4-497C375AF1E4}" presName="connector3" presStyleLbl="sibTrans2D1" presStyleIdx="2" presStyleCnt="3"/>
      <dgm:spPr/>
    </dgm:pt>
  </dgm:ptLst>
  <dgm:cxnLst>
    <dgm:cxn modelId="{E375050A-1D59-4BAD-BFF4-E59034C41D22}" srcId="{BA7D7C3E-D45A-4C08-8E9B-BD5244009C7F}" destId="{25B873DF-35B4-47FE-98F4-20D363E742AD}" srcOrd="0" destOrd="0" parTransId="{7D343FF4-0099-4FA1-A509-1613236206FE}" sibTransId="{8A4D0732-ADF6-436F-BF97-74CDC50664F4}"/>
    <dgm:cxn modelId="{205CF73B-3440-44FF-B3F9-AAE4249FE9FF}" type="presOf" srcId="{9490BC2C-EFAB-4EB2-BE21-B5987198F784}" destId="{658BE6BF-F5D4-4469-9BE6-D9FFF8ED4940}" srcOrd="0" destOrd="0" presId="urn:microsoft.com/office/officeart/2005/8/layout/gear1"/>
    <dgm:cxn modelId="{D9FDD467-D2F0-4817-81C9-162E9B3BE2F1}" type="presOf" srcId="{BA7D7C3E-D45A-4C08-8E9B-BD5244009C7F}" destId="{B424FC97-6CF5-4426-B2DB-0D10856803D9}" srcOrd="0" destOrd="0" presId="urn:microsoft.com/office/officeart/2005/8/layout/gear1"/>
    <dgm:cxn modelId="{92E56D4A-471F-4E19-9614-0AC9A4D75960}" type="presOf" srcId="{A8A7E592-692C-4687-81DA-A9A22FA2B206}" destId="{1C469F1C-3C4D-42C5-A8A3-67C5095C4B76}" srcOrd="0" destOrd="0" presId="urn:microsoft.com/office/officeart/2005/8/layout/gear1"/>
    <dgm:cxn modelId="{107E3F4E-B8E7-4B8F-B07B-B818092F031B}" type="presOf" srcId="{F4CA1D7C-5846-4CB0-B933-A2BD977AD6DB}" destId="{A66E8E3F-9170-4534-96DF-7B53C0954C35}" srcOrd="3" destOrd="0" presId="urn:microsoft.com/office/officeart/2005/8/layout/gear1"/>
    <dgm:cxn modelId="{0608255A-A6CD-4C0B-B0DD-9B8DB9EDBEEA}" srcId="{BA7D7C3E-D45A-4C08-8E9B-BD5244009C7F}" destId="{9490BC2C-EFAB-4EB2-BE21-B5987198F784}" srcOrd="1" destOrd="0" parTransId="{0AE6D0FC-2405-49ED-B109-367862AE3DE7}" sibTransId="{A8A7E592-692C-4687-81DA-A9A22FA2B206}"/>
    <dgm:cxn modelId="{EF3B687F-7348-45D0-96D5-AE25A67EC31A}" type="presOf" srcId="{25B873DF-35B4-47FE-98F4-20D363E742AD}" destId="{8D0ADF8E-A78C-4C19-AA45-3B3F9862A1FC}" srcOrd="2" destOrd="0" presId="urn:microsoft.com/office/officeart/2005/8/layout/gear1"/>
    <dgm:cxn modelId="{DDD9D39D-3900-4A51-B39D-A9EAB25D179C}" type="presOf" srcId="{25B873DF-35B4-47FE-98F4-20D363E742AD}" destId="{BD25EC9A-15A5-4FC0-9D5F-AE5FD7E9B93A}" srcOrd="1" destOrd="0" presId="urn:microsoft.com/office/officeart/2005/8/layout/gear1"/>
    <dgm:cxn modelId="{E7168DB8-CEBA-43A4-ABA7-5D4DAEA14471}" srcId="{BA7D7C3E-D45A-4C08-8E9B-BD5244009C7F}" destId="{F4CA1D7C-5846-4CB0-B933-A2BD977AD6DB}" srcOrd="2" destOrd="0" parTransId="{B01AB46D-C563-49B7-93B5-6808EF0C4339}" sibTransId="{95ADC037-DD9E-47DF-BAF4-497C375AF1E4}"/>
    <dgm:cxn modelId="{E3152DC4-9D54-429C-914C-91356031C747}" type="presOf" srcId="{25B873DF-35B4-47FE-98F4-20D363E742AD}" destId="{379B6522-DB49-4F39-B6A2-E72E88260925}" srcOrd="0" destOrd="0" presId="urn:microsoft.com/office/officeart/2005/8/layout/gear1"/>
    <dgm:cxn modelId="{7C539EC8-EBBE-412F-A22F-5D6DFEBAED64}" type="presOf" srcId="{95ADC037-DD9E-47DF-BAF4-497C375AF1E4}" destId="{C9541092-4010-4B0E-B5C9-F34F0F1F95F8}" srcOrd="0" destOrd="0" presId="urn:microsoft.com/office/officeart/2005/8/layout/gear1"/>
    <dgm:cxn modelId="{9F0525D6-66FC-46B1-8F98-16ED3A530ABD}" type="presOf" srcId="{8A4D0732-ADF6-436F-BF97-74CDC50664F4}" destId="{B66397DF-D638-42CE-B7E1-02F01431A304}" srcOrd="0" destOrd="0" presId="urn:microsoft.com/office/officeart/2005/8/layout/gear1"/>
    <dgm:cxn modelId="{1ABC68DF-1A2F-475D-962A-6F82965E9C36}" type="presOf" srcId="{F4CA1D7C-5846-4CB0-B933-A2BD977AD6DB}" destId="{93B7C7C2-3176-4157-B451-EC13F621905E}" srcOrd="1" destOrd="0" presId="urn:microsoft.com/office/officeart/2005/8/layout/gear1"/>
    <dgm:cxn modelId="{0B64FBEB-B4EF-4287-BC5A-A29979C42AAA}" type="presOf" srcId="{F4CA1D7C-5846-4CB0-B933-A2BD977AD6DB}" destId="{C437DB52-1E25-4CCD-8813-42B0C6828AC2}" srcOrd="2" destOrd="0" presId="urn:microsoft.com/office/officeart/2005/8/layout/gear1"/>
    <dgm:cxn modelId="{B72380F4-DE54-4634-9B0D-EBB1B6C8F206}" type="presOf" srcId="{9490BC2C-EFAB-4EB2-BE21-B5987198F784}" destId="{5CDDD04F-CDB1-431B-A3B4-B50A7A42E109}" srcOrd="1" destOrd="0" presId="urn:microsoft.com/office/officeart/2005/8/layout/gear1"/>
    <dgm:cxn modelId="{DDD907FC-FA83-4579-A9AA-2773FAEE42F0}" type="presOf" srcId="{9490BC2C-EFAB-4EB2-BE21-B5987198F784}" destId="{AC098A1C-3AA7-48DA-A0F0-B858E26CCD16}" srcOrd="2" destOrd="0" presId="urn:microsoft.com/office/officeart/2005/8/layout/gear1"/>
    <dgm:cxn modelId="{70EA7BFF-181C-4693-937B-176F055F8DCE}" type="presOf" srcId="{F4CA1D7C-5846-4CB0-B933-A2BD977AD6DB}" destId="{C5BE5930-23E4-40F5-9E4E-780F9F8D8990}" srcOrd="0" destOrd="0" presId="urn:microsoft.com/office/officeart/2005/8/layout/gear1"/>
    <dgm:cxn modelId="{D47A6090-8012-4D4B-916D-6F8DCCD9E4C4}" type="presParOf" srcId="{B424FC97-6CF5-4426-B2DB-0D10856803D9}" destId="{379B6522-DB49-4F39-B6A2-E72E88260925}" srcOrd="0" destOrd="0" presId="urn:microsoft.com/office/officeart/2005/8/layout/gear1"/>
    <dgm:cxn modelId="{3E17FE56-1E88-406A-BB9F-51899DD2AE62}" type="presParOf" srcId="{B424FC97-6CF5-4426-B2DB-0D10856803D9}" destId="{BD25EC9A-15A5-4FC0-9D5F-AE5FD7E9B93A}" srcOrd="1" destOrd="0" presId="urn:microsoft.com/office/officeart/2005/8/layout/gear1"/>
    <dgm:cxn modelId="{E82449D1-7B1A-4BC4-AAE3-FDA526233215}" type="presParOf" srcId="{B424FC97-6CF5-4426-B2DB-0D10856803D9}" destId="{8D0ADF8E-A78C-4C19-AA45-3B3F9862A1FC}" srcOrd="2" destOrd="0" presId="urn:microsoft.com/office/officeart/2005/8/layout/gear1"/>
    <dgm:cxn modelId="{21287681-58D8-4D28-B2A0-DF672C32B978}" type="presParOf" srcId="{B424FC97-6CF5-4426-B2DB-0D10856803D9}" destId="{658BE6BF-F5D4-4469-9BE6-D9FFF8ED4940}" srcOrd="3" destOrd="0" presId="urn:microsoft.com/office/officeart/2005/8/layout/gear1"/>
    <dgm:cxn modelId="{4EF0CD66-CC08-4680-88A7-884C03138324}" type="presParOf" srcId="{B424FC97-6CF5-4426-B2DB-0D10856803D9}" destId="{5CDDD04F-CDB1-431B-A3B4-B50A7A42E109}" srcOrd="4" destOrd="0" presId="urn:microsoft.com/office/officeart/2005/8/layout/gear1"/>
    <dgm:cxn modelId="{0893B4B9-6C17-446E-979E-42B1D3ADDF90}" type="presParOf" srcId="{B424FC97-6CF5-4426-B2DB-0D10856803D9}" destId="{AC098A1C-3AA7-48DA-A0F0-B858E26CCD16}" srcOrd="5" destOrd="0" presId="urn:microsoft.com/office/officeart/2005/8/layout/gear1"/>
    <dgm:cxn modelId="{2549CA07-E512-454F-8080-C632EE5BB524}" type="presParOf" srcId="{B424FC97-6CF5-4426-B2DB-0D10856803D9}" destId="{C5BE5930-23E4-40F5-9E4E-780F9F8D8990}" srcOrd="6" destOrd="0" presId="urn:microsoft.com/office/officeart/2005/8/layout/gear1"/>
    <dgm:cxn modelId="{48DABEA9-EB1E-4FFA-B258-C11CAD3146F8}" type="presParOf" srcId="{B424FC97-6CF5-4426-B2DB-0D10856803D9}" destId="{93B7C7C2-3176-4157-B451-EC13F621905E}" srcOrd="7" destOrd="0" presId="urn:microsoft.com/office/officeart/2005/8/layout/gear1"/>
    <dgm:cxn modelId="{C573C158-4CF9-4276-A8FB-DFB0EF455ED8}" type="presParOf" srcId="{B424FC97-6CF5-4426-B2DB-0D10856803D9}" destId="{C437DB52-1E25-4CCD-8813-42B0C6828AC2}" srcOrd="8" destOrd="0" presId="urn:microsoft.com/office/officeart/2005/8/layout/gear1"/>
    <dgm:cxn modelId="{A5CA5DC9-1901-4183-BA16-70756A8B3918}" type="presParOf" srcId="{B424FC97-6CF5-4426-B2DB-0D10856803D9}" destId="{A66E8E3F-9170-4534-96DF-7B53C0954C35}" srcOrd="9" destOrd="0" presId="urn:microsoft.com/office/officeart/2005/8/layout/gear1"/>
    <dgm:cxn modelId="{D039BA44-2AA9-4809-B247-0B9CD66E56E1}" type="presParOf" srcId="{B424FC97-6CF5-4426-B2DB-0D10856803D9}" destId="{B66397DF-D638-42CE-B7E1-02F01431A304}" srcOrd="10" destOrd="0" presId="urn:microsoft.com/office/officeart/2005/8/layout/gear1"/>
    <dgm:cxn modelId="{CBEF67BE-F4BC-4B14-946D-288FADBD7944}" type="presParOf" srcId="{B424FC97-6CF5-4426-B2DB-0D10856803D9}" destId="{1C469F1C-3C4D-42C5-A8A3-67C5095C4B76}" srcOrd="11" destOrd="0" presId="urn:microsoft.com/office/officeart/2005/8/layout/gear1"/>
    <dgm:cxn modelId="{7FE963AA-10ED-4699-A476-44D32DAE8324}" type="presParOf" srcId="{B424FC97-6CF5-4426-B2DB-0D10856803D9}" destId="{C9541092-4010-4B0E-B5C9-F34F0F1F95F8}" srcOrd="12" destOrd="0" presId="urn:microsoft.com/office/officeart/2005/8/layout/gear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BB20CE-A2FE-478D-AD1D-4E1158336E12}">
      <dsp:nvSpPr>
        <dsp:cNvPr id="0" name=""/>
        <dsp:cNvSpPr/>
      </dsp:nvSpPr>
      <dsp:spPr>
        <a:xfrm>
          <a:off x="0" y="233747"/>
          <a:ext cx="6399306" cy="3999566"/>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D03630-C41C-41E0-887D-6420164514D9}">
      <dsp:nvSpPr>
        <dsp:cNvPr id="0" name=""/>
        <dsp:cNvSpPr/>
      </dsp:nvSpPr>
      <dsp:spPr>
        <a:xfrm>
          <a:off x="812711" y="2935654"/>
          <a:ext cx="166381" cy="16638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84747F-5FF4-4586-B0E9-81F5C47E6716}">
      <dsp:nvSpPr>
        <dsp:cNvPr id="0" name=""/>
        <dsp:cNvSpPr/>
      </dsp:nvSpPr>
      <dsp:spPr>
        <a:xfrm>
          <a:off x="895902" y="3018845"/>
          <a:ext cx="1491038" cy="11558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162" tIns="0" rIns="0" bIns="0" numCol="1" spcCol="1270" anchor="t" anchorCtr="0">
          <a:noAutofit/>
        </a:bodyPr>
        <a:lstStyle/>
        <a:p>
          <a:pPr marL="0" lvl="0" indent="0" algn="l" defTabSz="889000">
            <a:lnSpc>
              <a:spcPct val="90000"/>
            </a:lnSpc>
            <a:spcBef>
              <a:spcPct val="0"/>
            </a:spcBef>
            <a:spcAft>
              <a:spcPct val="35000"/>
            </a:spcAft>
            <a:buNone/>
          </a:pPr>
          <a:r>
            <a:rPr lang="nl-NL" sz="2000" kern="1200" dirty="0"/>
            <a:t>Groep 6</a:t>
          </a:r>
        </a:p>
      </dsp:txBody>
      <dsp:txXfrm>
        <a:off x="895902" y="3018845"/>
        <a:ext cx="1491038" cy="1155874"/>
      </dsp:txXfrm>
    </dsp:sp>
    <dsp:sp modelId="{89E4B9B7-D6C7-40C9-8188-81824A0C5FF1}">
      <dsp:nvSpPr>
        <dsp:cNvPr id="0" name=""/>
        <dsp:cNvSpPr/>
      </dsp:nvSpPr>
      <dsp:spPr>
        <a:xfrm>
          <a:off x="2281352" y="1848572"/>
          <a:ext cx="300767" cy="30076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940165-A441-40F0-9627-D700CD38F602}">
      <dsp:nvSpPr>
        <dsp:cNvPr id="0" name=""/>
        <dsp:cNvSpPr/>
      </dsp:nvSpPr>
      <dsp:spPr>
        <a:xfrm>
          <a:off x="2431736" y="1998956"/>
          <a:ext cx="1535833" cy="2175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370" tIns="0" rIns="0" bIns="0" numCol="1" spcCol="1270" anchor="t" anchorCtr="0">
          <a:noAutofit/>
        </a:bodyPr>
        <a:lstStyle/>
        <a:p>
          <a:pPr marL="0" lvl="0" indent="0" algn="l" defTabSz="889000">
            <a:lnSpc>
              <a:spcPct val="90000"/>
            </a:lnSpc>
            <a:spcBef>
              <a:spcPct val="0"/>
            </a:spcBef>
            <a:spcAft>
              <a:spcPct val="35000"/>
            </a:spcAft>
            <a:buNone/>
          </a:pPr>
          <a:r>
            <a:rPr lang="nl-NL" sz="2000" kern="1200" dirty="0"/>
            <a:t>Groep 7</a:t>
          </a:r>
        </a:p>
      </dsp:txBody>
      <dsp:txXfrm>
        <a:off x="2431736" y="1998956"/>
        <a:ext cx="1535833" cy="2175764"/>
      </dsp:txXfrm>
    </dsp:sp>
    <dsp:sp modelId="{C83D29D1-9FDC-4F0F-9DD6-5C63058A5DB6}">
      <dsp:nvSpPr>
        <dsp:cNvPr id="0" name=""/>
        <dsp:cNvSpPr/>
      </dsp:nvSpPr>
      <dsp:spPr>
        <a:xfrm>
          <a:off x="4047561" y="1187044"/>
          <a:ext cx="415954" cy="41595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94DFB0-3F32-4E04-B177-F4662A415A94}">
      <dsp:nvSpPr>
        <dsp:cNvPr id="0" name=""/>
        <dsp:cNvSpPr/>
      </dsp:nvSpPr>
      <dsp:spPr>
        <a:xfrm>
          <a:off x="4255538" y="1395021"/>
          <a:ext cx="1535833" cy="2779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406" tIns="0" rIns="0" bIns="0" numCol="1" spcCol="1270" anchor="t" anchorCtr="0">
          <a:noAutofit/>
        </a:bodyPr>
        <a:lstStyle/>
        <a:p>
          <a:pPr marL="0" lvl="0" indent="0" algn="l" defTabSz="889000">
            <a:lnSpc>
              <a:spcPct val="90000"/>
            </a:lnSpc>
            <a:spcBef>
              <a:spcPct val="0"/>
            </a:spcBef>
            <a:spcAft>
              <a:spcPct val="35000"/>
            </a:spcAft>
            <a:buNone/>
          </a:pPr>
          <a:r>
            <a:rPr lang="nl-NL" sz="2000" kern="1200" dirty="0"/>
            <a:t>Groep 8</a:t>
          </a:r>
        </a:p>
      </dsp:txBody>
      <dsp:txXfrm>
        <a:off x="4255538" y="1395021"/>
        <a:ext cx="1535833" cy="2779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79F9A-27BD-44C5-85FF-1468417FE728}">
      <dsp:nvSpPr>
        <dsp:cNvPr id="0" name=""/>
        <dsp:cNvSpPr/>
      </dsp:nvSpPr>
      <dsp:spPr>
        <a:xfrm>
          <a:off x="0" y="43181"/>
          <a:ext cx="5215964" cy="8634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nl-NL" sz="3600" kern="1200" dirty="0"/>
            <a:t>Kerndoelen</a:t>
          </a:r>
        </a:p>
      </dsp:txBody>
      <dsp:txXfrm>
        <a:off x="42151" y="85332"/>
        <a:ext cx="5131662" cy="779158"/>
      </dsp:txXfrm>
    </dsp:sp>
    <dsp:sp modelId="{02A17A57-0B81-409B-A0FA-35BC0549D9AE}">
      <dsp:nvSpPr>
        <dsp:cNvPr id="0" name=""/>
        <dsp:cNvSpPr/>
      </dsp:nvSpPr>
      <dsp:spPr>
        <a:xfrm>
          <a:off x="0" y="870215"/>
          <a:ext cx="5215964" cy="6147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60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nl-NL" sz="2000" kern="1200" dirty="0"/>
            <a:t>Rekenen, Nederlands, WO, Burgerschap, Digitale geletterdheid </a:t>
          </a:r>
          <a:r>
            <a:rPr lang="nl-NL" sz="2000" kern="1200" dirty="0" err="1"/>
            <a:t>etc</a:t>
          </a:r>
          <a:r>
            <a:rPr lang="nl-NL" sz="2000" kern="1200" dirty="0"/>
            <a:t> </a:t>
          </a:r>
        </a:p>
      </dsp:txBody>
      <dsp:txXfrm>
        <a:off x="0" y="870215"/>
        <a:ext cx="5215964" cy="614790"/>
      </dsp:txXfrm>
    </dsp:sp>
    <dsp:sp modelId="{CFB142FA-BA05-4675-B061-ADA3AB244E58}">
      <dsp:nvSpPr>
        <dsp:cNvPr id="0" name=""/>
        <dsp:cNvSpPr/>
      </dsp:nvSpPr>
      <dsp:spPr>
        <a:xfrm>
          <a:off x="0" y="1485005"/>
          <a:ext cx="5215964" cy="8634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nl-NL" sz="3600" kern="1200" dirty="0"/>
            <a:t>Referentieniveaus</a:t>
          </a:r>
        </a:p>
      </dsp:txBody>
      <dsp:txXfrm>
        <a:off x="42151" y="1527156"/>
        <a:ext cx="5131662" cy="779158"/>
      </dsp:txXfrm>
    </dsp:sp>
    <dsp:sp modelId="{506E9710-1F34-4C06-A640-32DA5E582FDC}">
      <dsp:nvSpPr>
        <dsp:cNvPr id="0" name=""/>
        <dsp:cNvSpPr/>
      </dsp:nvSpPr>
      <dsp:spPr>
        <a:xfrm>
          <a:off x="0" y="2348464"/>
          <a:ext cx="5215964"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60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nl-NL" sz="2000" kern="1200" dirty="0"/>
            <a:t>Rekenen, Taal</a:t>
          </a:r>
        </a:p>
      </dsp:txBody>
      <dsp:txXfrm>
        <a:off x="0" y="2348464"/>
        <a:ext cx="5215964" cy="596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ACFC52-38C9-4EC1-BB94-1BCE5B8329E9}">
      <dsp:nvSpPr>
        <dsp:cNvPr id="0" name=""/>
        <dsp:cNvSpPr/>
      </dsp:nvSpPr>
      <dsp:spPr>
        <a:xfrm rot="5400000">
          <a:off x="856033" y="190807"/>
          <a:ext cx="329246" cy="547857"/>
        </a:xfrm>
        <a:prstGeom prst="corner">
          <a:avLst>
            <a:gd name="adj1" fmla="val 16120"/>
            <a:gd name="adj2" fmla="val 16110"/>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EC089F-B486-4428-9E5D-1CD35CE2ECEB}">
      <dsp:nvSpPr>
        <dsp:cNvPr id="0" name=""/>
        <dsp:cNvSpPr/>
      </dsp:nvSpPr>
      <dsp:spPr>
        <a:xfrm>
          <a:off x="801074" y="354498"/>
          <a:ext cx="494609" cy="433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nl-NL" sz="1200" kern="1200" dirty="0"/>
            <a:t>Doel 1</a:t>
          </a:r>
        </a:p>
      </dsp:txBody>
      <dsp:txXfrm>
        <a:off x="801074" y="354498"/>
        <a:ext cx="494609" cy="433553"/>
      </dsp:txXfrm>
    </dsp:sp>
    <dsp:sp modelId="{57E96E7A-0778-442F-9F03-7C0F37370B9A}">
      <dsp:nvSpPr>
        <dsp:cNvPr id="0" name=""/>
        <dsp:cNvSpPr/>
      </dsp:nvSpPr>
      <dsp:spPr>
        <a:xfrm>
          <a:off x="1202361" y="150473"/>
          <a:ext cx="93322" cy="93322"/>
        </a:xfrm>
        <a:prstGeom prst="triangle">
          <a:avLst>
            <a:gd name="adj" fmla="val 100000"/>
          </a:avLst>
        </a:prstGeom>
        <a:solidFill>
          <a:schemeClr val="accent4">
            <a:hueOff val="2450223"/>
            <a:satOff val="-10194"/>
            <a:lumOff val="2402"/>
            <a:alphaOff val="0"/>
          </a:schemeClr>
        </a:solidFill>
        <a:ln w="12700" cap="flat" cmpd="sng" algn="ctr">
          <a:solidFill>
            <a:schemeClr val="accent4">
              <a:hueOff val="2450223"/>
              <a:satOff val="-10194"/>
              <a:lumOff val="24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165628-BEC9-4E9A-8E35-38AB59FC7E29}">
      <dsp:nvSpPr>
        <dsp:cNvPr id="0" name=""/>
        <dsp:cNvSpPr/>
      </dsp:nvSpPr>
      <dsp:spPr>
        <a:xfrm rot="5400000">
          <a:off x="1461532" y="40976"/>
          <a:ext cx="329246" cy="547857"/>
        </a:xfrm>
        <a:prstGeom prst="corner">
          <a:avLst>
            <a:gd name="adj1" fmla="val 16120"/>
            <a:gd name="adj2" fmla="val 16110"/>
          </a:avLst>
        </a:prstGeom>
        <a:solidFill>
          <a:schemeClr val="accent4">
            <a:hueOff val="4900445"/>
            <a:satOff val="-20388"/>
            <a:lumOff val="4804"/>
            <a:alphaOff val="0"/>
          </a:schemeClr>
        </a:solidFill>
        <a:ln w="12700" cap="flat" cmpd="sng" algn="ctr">
          <a:solidFill>
            <a:schemeClr val="accent4">
              <a:hueOff val="4900445"/>
              <a:satOff val="-20388"/>
              <a:lumOff val="4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21D9D5-9BB3-4A45-9CBD-D3AAC0116EDA}">
      <dsp:nvSpPr>
        <dsp:cNvPr id="0" name=""/>
        <dsp:cNvSpPr/>
      </dsp:nvSpPr>
      <dsp:spPr>
        <a:xfrm>
          <a:off x="1406572" y="204667"/>
          <a:ext cx="494609" cy="433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nl-NL" sz="1200" kern="1200" dirty="0"/>
            <a:t>Doel 2</a:t>
          </a:r>
        </a:p>
      </dsp:txBody>
      <dsp:txXfrm>
        <a:off x="1406572" y="204667"/>
        <a:ext cx="494609" cy="433553"/>
      </dsp:txXfrm>
    </dsp:sp>
    <dsp:sp modelId="{E5C1D503-1A6D-448B-B16E-168083A8C56A}">
      <dsp:nvSpPr>
        <dsp:cNvPr id="0" name=""/>
        <dsp:cNvSpPr/>
      </dsp:nvSpPr>
      <dsp:spPr>
        <a:xfrm>
          <a:off x="1807859" y="642"/>
          <a:ext cx="93322" cy="93322"/>
        </a:xfrm>
        <a:prstGeom prst="triangle">
          <a:avLst>
            <a:gd name="adj" fmla="val 100000"/>
          </a:avLst>
        </a:prstGeom>
        <a:solidFill>
          <a:schemeClr val="accent4">
            <a:hueOff val="7350668"/>
            <a:satOff val="-30583"/>
            <a:lumOff val="7206"/>
            <a:alphaOff val="0"/>
          </a:schemeClr>
        </a:solidFill>
        <a:ln w="12700" cap="flat" cmpd="sng" algn="ctr">
          <a:solidFill>
            <a:schemeClr val="accent4">
              <a:hueOff val="7350668"/>
              <a:satOff val="-30583"/>
              <a:lumOff val="72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E22C4E-7861-461D-9979-5D143CD04DD7}">
      <dsp:nvSpPr>
        <dsp:cNvPr id="0" name=""/>
        <dsp:cNvSpPr/>
      </dsp:nvSpPr>
      <dsp:spPr>
        <a:xfrm rot="5400000">
          <a:off x="2067030" y="-108854"/>
          <a:ext cx="329246" cy="547857"/>
        </a:xfrm>
        <a:prstGeom prst="corner">
          <a:avLst>
            <a:gd name="adj1" fmla="val 16120"/>
            <a:gd name="adj2" fmla="val 16110"/>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7AD1DC-3FBD-4BB5-A50B-E1A66DE9673C}">
      <dsp:nvSpPr>
        <dsp:cNvPr id="0" name=""/>
        <dsp:cNvSpPr/>
      </dsp:nvSpPr>
      <dsp:spPr>
        <a:xfrm>
          <a:off x="2012071" y="54836"/>
          <a:ext cx="494609" cy="4335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nl-NL" sz="1200" kern="1200" dirty="0"/>
            <a:t>Doel 3</a:t>
          </a:r>
        </a:p>
      </dsp:txBody>
      <dsp:txXfrm>
        <a:off x="2012071" y="54836"/>
        <a:ext cx="494609" cy="4335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304F48-5510-4190-9645-AAB63781DB4D}">
      <dsp:nvSpPr>
        <dsp:cNvPr id="0" name=""/>
        <dsp:cNvSpPr/>
      </dsp:nvSpPr>
      <dsp:spPr>
        <a:xfrm>
          <a:off x="705778" y="0"/>
          <a:ext cx="886628" cy="886763"/>
        </a:xfrm>
        <a:prstGeom prst="circularArrow">
          <a:avLst>
            <a:gd name="adj1" fmla="val 10980"/>
            <a:gd name="adj2" fmla="val 1142322"/>
            <a:gd name="adj3" fmla="val 4500000"/>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A7506B-BC64-40F7-A2C9-4B55CDD4A810}">
      <dsp:nvSpPr>
        <dsp:cNvPr id="0" name=""/>
        <dsp:cNvSpPr/>
      </dsp:nvSpPr>
      <dsp:spPr>
        <a:xfrm>
          <a:off x="901752" y="320148"/>
          <a:ext cx="492682" cy="246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lang="nl-NL" sz="700" kern="1200" dirty="0"/>
            <a:t>leesdoelen</a:t>
          </a:r>
        </a:p>
      </dsp:txBody>
      <dsp:txXfrm>
        <a:off x="901752" y="320148"/>
        <a:ext cx="492682" cy="246282"/>
      </dsp:txXfrm>
    </dsp:sp>
    <dsp:sp modelId="{18BEE4AC-C7F7-4F0D-93CC-C9448DFDAF4C}">
      <dsp:nvSpPr>
        <dsp:cNvPr id="0" name=""/>
        <dsp:cNvSpPr/>
      </dsp:nvSpPr>
      <dsp:spPr>
        <a:xfrm>
          <a:off x="459520" y="509511"/>
          <a:ext cx="886628" cy="886763"/>
        </a:xfrm>
        <a:prstGeom prst="leftCircularArrow">
          <a:avLst>
            <a:gd name="adj1" fmla="val 10980"/>
            <a:gd name="adj2" fmla="val 1142322"/>
            <a:gd name="adj3" fmla="val 6300000"/>
            <a:gd name="adj4" fmla="val 18900000"/>
            <a:gd name="adj5" fmla="val 12500"/>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09A14D-B180-49AB-9DEA-17726700CC19}">
      <dsp:nvSpPr>
        <dsp:cNvPr id="0" name=""/>
        <dsp:cNvSpPr/>
      </dsp:nvSpPr>
      <dsp:spPr>
        <a:xfrm>
          <a:off x="656493" y="832607"/>
          <a:ext cx="492682" cy="246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lang="nl-NL" sz="700" kern="1200" dirty="0"/>
            <a:t>schrijfdoelen</a:t>
          </a:r>
        </a:p>
      </dsp:txBody>
      <dsp:txXfrm>
        <a:off x="656493" y="832607"/>
        <a:ext cx="492682" cy="246282"/>
      </dsp:txXfrm>
    </dsp:sp>
    <dsp:sp modelId="{804D216A-DD66-44A3-9DC0-DC8BB3EC1D9F}">
      <dsp:nvSpPr>
        <dsp:cNvPr id="0" name=""/>
        <dsp:cNvSpPr/>
      </dsp:nvSpPr>
      <dsp:spPr>
        <a:xfrm>
          <a:off x="768882" y="1079994"/>
          <a:ext cx="761751" cy="762056"/>
        </a:xfrm>
        <a:prstGeom prst="blockArc">
          <a:avLst>
            <a:gd name="adj1" fmla="val 13500000"/>
            <a:gd name="adj2" fmla="val 10800000"/>
            <a:gd name="adj3" fmla="val 1274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4E5C7C-7334-4C72-AE1D-3B7C4AB60631}">
      <dsp:nvSpPr>
        <dsp:cNvPr id="0" name=""/>
        <dsp:cNvSpPr/>
      </dsp:nvSpPr>
      <dsp:spPr>
        <a:xfrm>
          <a:off x="902917" y="1345802"/>
          <a:ext cx="492682" cy="246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45" tIns="4445" rIns="4445" bIns="4445" numCol="1" spcCol="1270" anchor="ctr" anchorCtr="0">
          <a:noAutofit/>
        </a:bodyPr>
        <a:lstStyle/>
        <a:p>
          <a:pPr marL="0" lvl="0" indent="0" algn="ctr" defTabSz="311150">
            <a:lnSpc>
              <a:spcPct val="90000"/>
            </a:lnSpc>
            <a:spcBef>
              <a:spcPct val="0"/>
            </a:spcBef>
            <a:spcAft>
              <a:spcPct val="35000"/>
            </a:spcAft>
            <a:buNone/>
          </a:pPr>
          <a:r>
            <a:rPr lang="nl-NL" sz="700" kern="1200" dirty="0"/>
            <a:t>mondeling</a:t>
          </a:r>
        </a:p>
      </dsp:txBody>
      <dsp:txXfrm>
        <a:off x="902917" y="1345802"/>
        <a:ext cx="492682" cy="2462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2CB93016-0ED3-4CA9-86EE-454FD1EB1834}"/>
              </a:ext>
            </a:extLst>
          </p:cNvPr>
          <p:cNvSpPr>
            <a:spLocks noGrp="1"/>
          </p:cNvSpPr>
          <p:nvPr>
            <p:ph type="hdr" sz="quarter"/>
          </p:nvPr>
        </p:nvSpPr>
        <p:spPr>
          <a:xfrm>
            <a:off x="0" y="0"/>
            <a:ext cx="2971800" cy="49489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B8E780F9-B6E5-44CB-89DB-71E4BEED8289}"/>
              </a:ext>
            </a:extLst>
          </p:cNvPr>
          <p:cNvSpPr>
            <a:spLocks noGrp="1"/>
          </p:cNvSpPr>
          <p:nvPr>
            <p:ph type="dt" sz="quarter" idx="1"/>
          </p:nvPr>
        </p:nvSpPr>
        <p:spPr>
          <a:xfrm>
            <a:off x="3884613" y="0"/>
            <a:ext cx="2971800" cy="494895"/>
          </a:xfrm>
          <a:prstGeom prst="rect">
            <a:avLst/>
          </a:prstGeom>
        </p:spPr>
        <p:txBody>
          <a:bodyPr vert="horz" lIns="91440" tIns="45720" rIns="91440" bIns="45720" rtlCol="0"/>
          <a:lstStyle>
            <a:lvl1pPr algn="r">
              <a:defRPr sz="1200"/>
            </a:lvl1pPr>
          </a:lstStyle>
          <a:p>
            <a:fld id="{2E4DED84-BBE7-4817-97DB-2298FB620CAE}" type="datetimeFigureOut">
              <a:rPr lang="nl-NL" smtClean="0"/>
              <a:t>20-8-2026</a:t>
            </a:fld>
            <a:endParaRPr lang="nl-NL"/>
          </a:p>
        </p:txBody>
      </p:sp>
      <p:sp>
        <p:nvSpPr>
          <p:cNvPr id="4" name="Tijdelijke aanduiding voor voettekst 3">
            <a:extLst>
              <a:ext uri="{FF2B5EF4-FFF2-40B4-BE49-F238E27FC236}">
                <a16:creationId xmlns:a16="http://schemas.microsoft.com/office/drawing/2014/main" id="{A99CA237-BA54-4A7E-A983-A22F655265EA}"/>
              </a:ext>
            </a:extLst>
          </p:cNvPr>
          <p:cNvSpPr>
            <a:spLocks noGrp="1"/>
          </p:cNvSpPr>
          <p:nvPr>
            <p:ph type="ftr" sz="quarter" idx="2"/>
          </p:nvPr>
        </p:nvSpPr>
        <p:spPr>
          <a:xfrm>
            <a:off x="0" y="9379356"/>
            <a:ext cx="2971800" cy="494895"/>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68AF6086-55E2-44D4-9A25-F7F456A2A18F}"/>
              </a:ext>
            </a:extLst>
          </p:cNvPr>
          <p:cNvSpPr>
            <a:spLocks noGrp="1"/>
          </p:cNvSpPr>
          <p:nvPr>
            <p:ph type="sldNum" sz="quarter" idx="3"/>
          </p:nvPr>
        </p:nvSpPr>
        <p:spPr>
          <a:xfrm>
            <a:off x="3884613" y="9379356"/>
            <a:ext cx="2971800" cy="494895"/>
          </a:xfrm>
          <a:prstGeom prst="rect">
            <a:avLst/>
          </a:prstGeom>
        </p:spPr>
        <p:txBody>
          <a:bodyPr vert="horz" lIns="91440" tIns="45720" rIns="91440" bIns="45720" rtlCol="0" anchor="b"/>
          <a:lstStyle>
            <a:lvl1pPr algn="r">
              <a:defRPr sz="1200"/>
            </a:lvl1pPr>
          </a:lstStyle>
          <a:p>
            <a:fld id="{21464CF1-4CE4-4CF2-A3F7-91AB2CD1F1B4}" type="slidenum">
              <a:rPr lang="nl-NL" smtClean="0"/>
              <a:t>‹nr.›</a:t>
            </a:fld>
            <a:endParaRPr lang="nl-NL"/>
          </a:p>
        </p:txBody>
      </p:sp>
    </p:spTree>
    <p:extLst>
      <p:ext uri="{BB962C8B-B14F-4D97-AF65-F5344CB8AC3E}">
        <p14:creationId xmlns:p14="http://schemas.microsoft.com/office/powerpoint/2010/main" val="21384653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9542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95428"/>
          </a:xfrm>
          <a:prstGeom prst="rect">
            <a:avLst/>
          </a:prstGeom>
        </p:spPr>
        <p:txBody>
          <a:bodyPr vert="horz" lIns="91440" tIns="45720" rIns="91440" bIns="45720" rtlCol="0"/>
          <a:lstStyle>
            <a:lvl1pPr algn="r">
              <a:defRPr sz="1200"/>
            </a:lvl1pPr>
          </a:lstStyle>
          <a:p>
            <a:fld id="{1F645FDA-D51D-4773-85F8-7FB74DC38A24}" type="datetimeFigureOut">
              <a:rPr lang="nl-NL" smtClean="0"/>
              <a:t>20-8-2026</a:t>
            </a:fld>
            <a:endParaRPr lang="nl-NL"/>
          </a:p>
        </p:txBody>
      </p:sp>
      <p:sp>
        <p:nvSpPr>
          <p:cNvPr id="4" name="Tijdelijke aanduiding voor dia-afbeelding 3"/>
          <p:cNvSpPr>
            <a:spLocks noGrp="1" noRot="1" noChangeAspect="1"/>
          </p:cNvSpPr>
          <p:nvPr>
            <p:ph type="sldImg" idx="2"/>
          </p:nvPr>
        </p:nvSpPr>
        <p:spPr>
          <a:xfrm>
            <a:off x="465138" y="1233488"/>
            <a:ext cx="5927725" cy="333375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751983"/>
            <a:ext cx="5486400" cy="3887986"/>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8825"/>
            <a:ext cx="2971800" cy="49542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9378825"/>
            <a:ext cx="2971800" cy="495427"/>
          </a:xfrm>
          <a:prstGeom prst="rect">
            <a:avLst/>
          </a:prstGeom>
        </p:spPr>
        <p:txBody>
          <a:bodyPr vert="horz" lIns="91440" tIns="45720" rIns="91440" bIns="45720" rtlCol="0" anchor="b"/>
          <a:lstStyle>
            <a:lvl1pPr algn="r">
              <a:defRPr sz="1200"/>
            </a:lvl1pPr>
          </a:lstStyle>
          <a:p>
            <a:fld id="{1AA0B119-BECA-4257-A2C1-D3F8BA9696F2}" type="slidenum">
              <a:rPr lang="nl-NL" smtClean="0"/>
              <a:t>‹nr.›</a:t>
            </a:fld>
            <a:endParaRPr lang="nl-NL"/>
          </a:p>
        </p:txBody>
      </p:sp>
    </p:spTree>
    <p:extLst>
      <p:ext uri="{BB962C8B-B14F-4D97-AF65-F5344CB8AC3E}">
        <p14:creationId xmlns:p14="http://schemas.microsoft.com/office/powerpoint/2010/main" val="1807136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A7787850-29C5-403F-8235-DBB6F545D15F}" type="slidenum">
              <a:rPr lang="nl-NL" smtClean="0"/>
              <a:pPr/>
              <a:t>16</a:t>
            </a:fld>
            <a:endParaRPr lang="nl-NL"/>
          </a:p>
        </p:txBody>
      </p:sp>
      <p:sp>
        <p:nvSpPr>
          <p:cNvPr id="5" name="Tijdelijke aanduiding voor datum 4"/>
          <p:cNvSpPr>
            <a:spLocks noGrp="1"/>
          </p:cNvSpPr>
          <p:nvPr>
            <p:ph type="dt" idx="11"/>
          </p:nvPr>
        </p:nvSpPr>
        <p:spPr/>
        <p:txBody>
          <a:bodyPr/>
          <a:lstStyle/>
          <a:p>
            <a:endParaRPr lang="nl-NL"/>
          </a:p>
        </p:txBody>
      </p:sp>
    </p:spTree>
    <p:extLst>
      <p:ext uri="{BB962C8B-B14F-4D97-AF65-F5344CB8AC3E}">
        <p14:creationId xmlns:p14="http://schemas.microsoft.com/office/powerpoint/2010/main" val="474780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endParaRPr lang="nl-NL" dirty="0"/>
          </a:p>
        </p:txBody>
      </p:sp>
      <p:sp>
        <p:nvSpPr>
          <p:cNvPr id="4" name="Tijdelijke aanduiding voor dianummer 3"/>
          <p:cNvSpPr>
            <a:spLocks noGrp="1"/>
          </p:cNvSpPr>
          <p:nvPr>
            <p:ph type="sldNum" sz="quarter" idx="10"/>
          </p:nvPr>
        </p:nvSpPr>
        <p:spPr/>
        <p:txBody>
          <a:bodyPr/>
          <a:lstStyle/>
          <a:p>
            <a:fld id="{A7787850-29C5-403F-8235-DBB6F545D15F}" type="slidenum">
              <a:rPr lang="nl-NL" smtClean="0"/>
              <a:pPr/>
              <a:t>21</a:t>
            </a:fld>
            <a:endParaRPr lang="nl-NL"/>
          </a:p>
        </p:txBody>
      </p:sp>
      <p:sp>
        <p:nvSpPr>
          <p:cNvPr id="5" name="Tijdelijke aanduiding voor datum 4"/>
          <p:cNvSpPr>
            <a:spLocks noGrp="1"/>
          </p:cNvSpPr>
          <p:nvPr>
            <p:ph type="dt" idx="11"/>
          </p:nvPr>
        </p:nvSpPr>
        <p:spPr/>
        <p:txBody>
          <a:bodyPr/>
          <a:lstStyle/>
          <a:p>
            <a:endParaRPr lang="nl-NL"/>
          </a:p>
        </p:txBody>
      </p:sp>
    </p:spTree>
    <p:extLst>
      <p:ext uri="{BB962C8B-B14F-4D97-AF65-F5344CB8AC3E}">
        <p14:creationId xmlns:p14="http://schemas.microsoft.com/office/powerpoint/2010/main" val="2001920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440E7C-98D1-4C59-816B-CF7E22FC81C4}"/>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9290A213-3C59-4B25-9DDE-6D1D666986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5F4077E-2176-4274-A75B-8F8182020897}"/>
              </a:ext>
            </a:extLst>
          </p:cNvPr>
          <p:cNvSpPr>
            <a:spLocks noGrp="1"/>
          </p:cNvSpPr>
          <p:nvPr>
            <p:ph type="dt" sz="half" idx="10"/>
          </p:nvPr>
        </p:nvSpPr>
        <p:spPr/>
        <p:txBody>
          <a:bodyPr/>
          <a:lstStyle/>
          <a:p>
            <a:fld id="{389458F3-31F4-4E66-BB6E-3EFD697454EF}" type="datetimeFigureOut">
              <a:rPr lang="nl-NL" smtClean="0"/>
              <a:t>20-8-2026</a:t>
            </a:fld>
            <a:endParaRPr lang="nl-NL"/>
          </a:p>
        </p:txBody>
      </p:sp>
      <p:sp>
        <p:nvSpPr>
          <p:cNvPr id="5" name="Tijdelijke aanduiding voor voettekst 4">
            <a:extLst>
              <a:ext uri="{FF2B5EF4-FFF2-40B4-BE49-F238E27FC236}">
                <a16:creationId xmlns:a16="http://schemas.microsoft.com/office/drawing/2014/main" id="{83D2B49C-815E-42B8-9735-606F090162B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CD74864-E678-4F6B-9618-6F834CEF69B8}"/>
              </a:ext>
            </a:extLst>
          </p:cNvPr>
          <p:cNvSpPr>
            <a:spLocks noGrp="1"/>
          </p:cNvSpPr>
          <p:nvPr>
            <p:ph type="sldNum" sz="quarter" idx="12"/>
          </p:nvPr>
        </p:nvSpPr>
        <p:spPr/>
        <p:txBody>
          <a:bodyPr/>
          <a:lstStyle/>
          <a:p>
            <a:fld id="{AD501EAB-9181-4798-9E25-70618621D34D}" type="slidenum">
              <a:rPr lang="nl-NL" smtClean="0"/>
              <a:t>‹nr.›</a:t>
            </a:fld>
            <a:endParaRPr lang="nl-NL"/>
          </a:p>
        </p:txBody>
      </p:sp>
    </p:spTree>
    <p:extLst>
      <p:ext uri="{BB962C8B-B14F-4D97-AF65-F5344CB8AC3E}">
        <p14:creationId xmlns:p14="http://schemas.microsoft.com/office/powerpoint/2010/main" val="1675869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13F47D-C2C3-4FE4-AE1F-A1F2FBC8D91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88076EF-A0A4-4B4D-9D5A-C67FD6203532}"/>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F50FC0B-8FC5-4D25-9808-275631B467A6}"/>
              </a:ext>
            </a:extLst>
          </p:cNvPr>
          <p:cNvSpPr>
            <a:spLocks noGrp="1"/>
          </p:cNvSpPr>
          <p:nvPr>
            <p:ph type="dt" sz="half" idx="10"/>
          </p:nvPr>
        </p:nvSpPr>
        <p:spPr/>
        <p:txBody>
          <a:bodyPr/>
          <a:lstStyle/>
          <a:p>
            <a:fld id="{389458F3-31F4-4E66-BB6E-3EFD697454EF}" type="datetimeFigureOut">
              <a:rPr lang="nl-NL" smtClean="0"/>
              <a:t>20-8-2026</a:t>
            </a:fld>
            <a:endParaRPr lang="nl-NL"/>
          </a:p>
        </p:txBody>
      </p:sp>
      <p:sp>
        <p:nvSpPr>
          <p:cNvPr id="5" name="Tijdelijke aanduiding voor voettekst 4">
            <a:extLst>
              <a:ext uri="{FF2B5EF4-FFF2-40B4-BE49-F238E27FC236}">
                <a16:creationId xmlns:a16="http://schemas.microsoft.com/office/drawing/2014/main" id="{D2DDEE76-4898-4399-985D-CD625919C98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EF4D748-C4B0-4977-9440-4B7B63B98AD1}"/>
              </a:ext>
            </a:extLst>
          </p:cNvPr>
          <p:cNvSpPr>
            <a:spLocks noGrp="1"/>
          </p:cNvSpPr>
          <p:nvPr>
            <p:ph type="sldNum" sz="quarter" idx="12"/>
          </p:nvPr>
        </p:nvSpPr>
        <p:spPr/>
        <p:txBody>
          <a:bodyPr/>
          <a:lstStyle/>
          <a:p>
            <a:fld id="{AD501EAB-9181-4798-9E25-70618621D34D}" type="slidenum">
              <a:rPr lang="nl-NL" smtClean="0"/>
              <a:t>‹nr.›</a:t>
            </a:fld>
            <a:endParaRPr lang="nl-NL"/>
          </a:p>
        </p:txBody>
      </p:sp>
    </p:spTree>
    <p:extLst>
      <p:ext uri="{BB962C8B-B14F-4D97-AF65-F5344CB8AC3E}">
        <p14:creationId xmlns:p14="http://schemas.microsoft.com/office/powerpoint/2010/main" val="3960750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BB8F50-CCD8-4878-89D8-2BD486092C7A}"/>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B25E92E0-82EE-47BE-9A87-B777DFD568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42E70E7-3943-467E-84CF-B2344294671E}"/>
              </a:ext>
            </a:extLst>
          </p:cNvPr>
          <p:cNvSpPr>
            <a:spLocks noGrp="1"/>
          </p:cNvSpPr>
          <p:nvPr>
            <p:ph type="dt" sz="half" idx="10"/>
          </p:nvPr>
        </p:nvSpPr>
        <p:spPr/>
        <p:txBody>
          <a:bodyPr/>
          <a:lstStyle/>
          <a:p>
            <a:fld id="{389458F3-31F4-4E66-BB6E-3EFD697454EF}" type="datetimeFigureOut">
              <a:rPr lang="nl-NL" smtClean="0"/>
              <a:t>20-8-2026</a:t>
            </a:fld>
            <a:endParaRPr lang="nl-NL"/>
          </a:p>
        </p:txBody>
      </p:sp>
      <p:sp>
        <p:nvSpPr>
          <p:cNvPr id="5" name="Tijdelijke aanduiding voor voettekst 4">
            <a:extLst>
              <a:ext uri="{FF2B5EF4-FFF2-40B4-BE49-F238E27FC236}">
                <a16:creationId xmlns:a16="http://schemas.microsoft.com/office/drawing/2014/main" id="{016F837A-0EE0-45C7-A610-893FEBA1FA3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A424134-3FBB-4097-A530-BE9B4B7EBF5D}"/>
              </a:ext>
            </a:extLst>
          </p:cNvPr>
          <p:cNvSpPr>
            <a:spLocks noGrp="1"/>
          </p:cNvSpPr>
          <p:nvPr>
            <p:ph type="sldNum" sz="quarter" idx="12"/>
          </p:nvPr>
        </p:nvSpPr>
        <p:spPr/>
        <p:txBody>
          <a:bodyPr/>
          <a:lstStyle/>
          <a:p>
            <a:fld id="{AD501EAB-9181-4798-9E25-70618621D34D}" type="slidenum">
              <a:rPr lang="nl-NL" smtClean="0"/>
              <a:t>‹nr.›</a:t>
            </a:fld>
            <a:endParaRPr lang="nl-NL"/>
          </a:p>
        </p:txBody>
      </p:sp>
    </p:spTree>
    <p:extLst>
      <p:ext uri="{BB962C8B-B14F-4D97-AF65-F5344CB8AC3E}">
        <p14:creationId xmlns:p14="http://schemas.microsoft.com/office/powerpoint/2010/main" val="399593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7F8C33-F7EF-418C-A2C1-02FCD9D587A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9F33100-5673-4F57-B078-9BD2E206D08E}"/>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8FCC526-C6DC-44C4-88D0-FE88A2BD3F7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E9D2CE5-F506-4EB9-ACA2-CC8061C52835}"/>
              </a:ext>
            </a:extLst>
          </p:cNvPr>
          <p:cNvSpPr>
            <a:spLocks noGrp="1"/>
          </p:cNvSpPr>
          <p:nvPr>
            <p:ph type="dt" sz="half" idx="10"/>
          </p:nvPr>
        </p:nvSpPr>
        <p:spPr/>
        <p:txBody>
          <a:bodyPr/>
          <a:lstStyle/>
          <a:p>
            <a:fld id="{389458F3-31F4-4E66-BB6E-3EFD697454EF}" type="datetimeFigureOut">
              <a:rPr lang="nl-NL" smtClean="0"/>
              <a:t>20-8-2026</a:t>
            </a:fld>
            <a:endParaRPr lang="nl-NL"/>
          </a:p>
        </p:txBody>
      </p:sp>
      <p:sp>
        <p:nvSpPr>
          <p:cNvPr id="6" name="Tijdelijke aanduiding voor voettekst 5">
            <a:extLst>
              <a:ext uri="{FF2B5EF4-FFF2-40B4-BE49-F238E27FC236}">
                <a16:creationId xmlns:a16="http://schemas.microsoft.com/office/drawing/2014/main" id="{86466735-6BD1-496E-924B-45EB966B85B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141CC78-6878-42E2-877F-10877AED74BC}"/>
              </a:ext>
            </a:extLst>
          </p:cNvPr>
          <p:cNvSpPr>
            <a:spLocks noGrp="1"/>
          </p:cNvSpPr>
          <p:nvPr>
            <p:ph type="sldNum" sz="quarter" idx="12"/>
          </p:nvPr>
        </p:nvSpPr>
        <p:spPr/>
        <p:txBody>
          <a:bodyPr/>
          <a:lstStyle/>
          <a:p>
            <a:fld id="{AD501EAB-9181-4798-9E25-70618621D34D}" type="slidenum">
              <a:rPr lang="nl-NL" smtClean="0"/>
              <a:t>‹nr.›</a:t>
            </a:fld>
            <a:endParaRPr lang="nl-NL"/>
          </a:p>
        </p:txBody>
      </p:sp>
    </p:spTree>
    <p:extLst>
      <p:ext uri="{BB962C8B-B14F-4D97-AF65-F5344CB8AC3E}">
        <p14:creationId xmlns:p14="http://schemas.microsoft.com/office/powerpoint/2010/main" val="4161873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43936F-DCCF-483E-B051-D767A990F4F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41223C9D-6372-4869-8FAD-5475733C9F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2A79483D-0608-42A5-8504-460D9E183E3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DCE0D667-6E16-4D45-AEA2-CD27CC9E3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AD45C15E-7EFA-47D6-8D13-0602C74C8D4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D974E4D-9CE1-4FAB-92FF-6E1079035CF9}"/>
              </a:ext>
            </a:extLst>
          </p:cNvPr>
          <p:cNvSpPr>
            <a:spLocks noGrp="1"/>
          </p:cNvSpPr>
          <p:nvPr>
            <p:ph type="dt" sz="half" idx="10"/>
          </p:nvPr>
        </p:nvSpPr>
        <p:spPr/>
        <p:txBody>
          <a:bodyPr/>
          <a:lstStyle/>
          <a:p>
            <a:fld id="{389458F3-31F4-4E66-BB6E-3EFD697454EF}" type="datetimeFigureOut">
              <a:rPr lang="nl-NL" smtClean="0"/>
              <a:t>20-8-2026</a:t>
            </a:fld>
            <a:endParaRPr lang="nl-NL"/>
          </a:p>
        </p:txBody>
      </p:sp>
      <p:sp>
        <p:nvSpPr>
          <p:cNvPr id="8" name="Tijdelijke aanduiding voor voettekst 7">
            <a:extLst>
              <a:ext uri="{FF2B5EF4-FFF2-40B4-BE49-F238E27FC236}">
                <a16:creationId xmlns:a16="http://schemas.microsoft.com/office/drawing/2014/main" id="{BCF21B27-3A9F-4565-97A0-596C38B1D816}"/>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42EF460-3F4A-49BF-86F5-86A438370FFA}"/>
              </a:ext>
            </a:extLst>
          </p:cNvPr>
          <p:cNvSpPr>
            <a:spLocks noGrp="1"/>
          </p:cNvSpPr>
          <p:nvPr>
            <p:ph type="sldNum" sz="quarter" idx="12"/>
          </p:nvPr>
        </p:nvSpPr>
        <p:spPr/>
        <p:txBody>
          <a:bodyPr/>
          <a:lstStyle/>
          <a:p>
            <a:fld id="{AD501EAB-9181-4798-9E25-70618621D34D}" type="slidenum">
              <a:rPr lang="nl-NL" smtClean="0"/>
              <a:t>‹nr.›</a:t>
            </a:fld>
            <a:endParaRPr lang="nl-NL"/>
          </a:p>
        </p:txBody>
      </p:sp>
    </p:spTree>
    <p:extLst>
      <p:ext uri="{BB962C8B-B14F-4D97-AF65-F5344CB8AC3E}">
        <p14:creationId xmlns:p14="http://schemas.microsoft.com/office/powerpoint/2010/main" val="1924545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EE3FB-2E30-495B-AD58-F603B385037C}"/>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0D83FB65-9FFE-4BD4-953B-202620305BD3}"/>
              </a:ext>
            </a:extLst>
          </p:cNvPr>
          <p:cNvSpPr>
            <a:spLocks noGrp="1"/>
          </p:cNvSpPr>
          <p:nvPr>
            <p:ph type="dt" sz="half" idx="10"/>
          </p:nvPr>
        </p:nvSpPr>
        <p:spPr/>
        <p:txBody>
          <a:bodyPr/>
          <a:lstStyle/>
          <a:p>
            <a:fld id="{389458F3-31F4-4E66-BB6E-3EFD697454EF}" type="datetimeFigureOut">
              <a:rPr lang="nl-NL" smtClean="0"/>
              <a:t>20-8-2026</a:t>
            </a:fld>
            <a:endParaRPr lang="nl-NL"/>
          </a:p>
        </p:txBody>
      </p:sp>
      <p:sp>
        <p:nvSpPr>
          <p:cNvPr id="4" name="Tijdelijke aanduiding voor voettekst 3">
            <a:extLst>
              <a:ext uri="{FF2B5EF4-FFF2-40B4-BE49-F238E27FC236}">
                <a16:creationId xmlns:a16="http://schemas.microsoft.com/office/drawing/2014/main" id="{D64D9495-CF6C-43C3-8C26-809A112B16E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ED7DB2F-D15C-49F1-8308-1D991BA65CDD}"/>
              </a:ext>
            </a:extLst>
          </p:cNvPr>
          <p:cNvSpPr>
            <a:spLocks noGrp="1"/>
          </p:cNvSpPr>
          <p:nvPr>
            <p:ph type="sldNum" sz="quarter" idx="12"/>
          </p:nvPr>
        </p:nvSpPr>
        <p:spPr/>
        <p:txBody>
          <a:bodyPr/>
          <a:lstStyle/>
          <a:p>
            <a:fld id="{AD501EAB-9181-4798-9E25-70618621D34D}" type="slidenum">
              <a:rPr lang="nl-NL" smtClean="0"/>
              <a:t>‹nr.›</a:t>
            </a:fld>
            <a:endParaRPr lang="nl-NL"/>
          </a:p>
        </p:txBody>
      </p:sp>
    </p:spTree>
    <p:extLst>
      <p:ext uri="{BB962C8B-B14F-4D97-AF65-F5344CB8AC3E}">
        <p14:creationId xmlns:p14="http://schemas.microsoft.com/office/powerpoint/2010/main" val="1400478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892A5A2-A26D-4B72-B455-61EF495FE5E9}"/>
              </a:ext>
            </a:extLst>
          </p:cNvPr>
          <p:cNvSpPr>
            <a:spLocks noGrp="1"/>
          </p:cNvSpPr>
          <p:nvPr>
            <p:ph type="dt" sz="half" idx="10"/>
          </p:nvPr>
        </p:nvSpPr>
        <p:spPr/>
        <p:txBody>
          <a:bodyPr/>
          <a:lstStyle/>
          <a:p>
            <a:fld id="{389458F3-31F4-4E66-BB6E-3EFD697454EF}" type="datetimeFigureOut">
              <a:rPr lang="nl-NL" smtClean="0"/>
              <a:t>20-8-2026</a:t>
            </a:fld>
            <a:endParaRPr lang="nl-NL"/>
          </a:p>
        </p:txBody>
      </p:sp>
      <p:sp>
        <p:nvSpPr>
          <p:cNvPr id="3" name="Tijdelijke aanduiding voor voettekst 2">
            <a:extLst>
              <a:ext uri="{FF2B5EF4-FFF2-40B4-BE49-F238E27FC236}">
                <a16:creationId xmlns:a16="http://schemas.microsoft.com/office/drawing/2014/main" id="{26DBBD85-0CC2-4A97-B27D-B46E0A660A24}"/>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1B613734-AF3F-4733-99FE-8CBD173D1261}"/>
              </a:ext>
            </a:extLst>
          </p:cNvPr>
          <p:cNvSpPr>
            <a:spLocks noGrp="1"/>
          </p:cNvSpPr>
          <p:nvPr>
            <p:ph type="sldNum" sz="quarter" idx="12"/>
          </p:nvPr>
        </p:nvSpPr>
        <p:spPr/>
        <p:txBody>
          <a:bodyPr/>
          <a:lstStyle/>
          <a:p>
            <a:fld id="{AD501EAB-9181-4798-9E25-70618621D34D}" type="slidenum">
              <a:rPr lang="nl-NL" smtClean="0"/>
              <a:t>‹nr.›</a:t>
            </a:fld>
            <a:endParaRPr lang="nl-NL"/>
          </a:p>
        </p:txBody>
      </p:sp>
    </p:spTree>
    <p:extLst>
      <p:ext uri="{BB962C8B-B14F-4D97-AF65-F5344CB8AC3E}">
        <p14:creationId xmlns:p14="http://schemas.microsoft.com/office/powerpoint/2010/main" val="2562446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8AFCAE-F689-4D5C-8FBB-FD4E3646D368}"/>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4E50C422-78D9-4348-B783-BFD0A8A7B1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B11FF24A-2999-4F39-A31E-05240E8138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7FDFB67-6150-42C5-9C17-C298CCB2EF6B}"/>
              </a:ext>
            </a:extLst>
          </p:cNvPr>
          <p:cNvSpPr>
            <a:spLocks noGrp="1"/>
          </p:cNvSpPr>
          <p:nvPr>
            <p:ph type="dt" sz="half" idx="10"/>
          </p:nvPr>
        </p:nvSpPr>
        <p:spPr/>
        <p:txBody>
          <a:bodyPr/>
          <a:lstStyle/>
          <a:p>
            <a:fld id="{389458F3-31F4-4E66-BB6E-3EFD697454EF}" type="datetimeFigureOut">
              <a:rPr lang="nl-NL" smtClean="0"/>
              <a:t>20-8-2026</a:t>
            </a:fld>
            <a:endParaRPr lang="nl-NL"/>
          </a:p>
        </p:txBody>
      </p:sp>
      <p:sp>
        <p:nvSpPr>
          <p:cNvPr id="6" name="Tijdelijke aanduiding voor voettekst 5">
            <a:extLst>
              <a:ext uri="{FF2B5EF4-FFF2-40B4-BE49-F238E27FC236}">
                <a16:creationId xmlns:a16="http://schemas.microsoft.com/office/drawing/2014/main" id="{71C71570-19A3-432D-80EE-D8479CC3717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23E6D7C-1608-4E47-8638-5886614CC8DB}"/>
              </a:ext>
            </a:extLst>
          </p:cNvPr>
          <p:cNvSpPr>
            <a:spLocks noGrp="1"/>
          </p:cNvSpPr>
          <p:nvPr>
            <p:ph type="sldNum" sz="quarter" idx="12"/>
          </p:nvPr>
        </p:nvSpPr>
        <p:spPr/>
        <p:txBody>
          <a:bodyPr/>
          <a:lstStyle/>
          <a:p>
            <a:fld id="{AD501EAB-9181-4798-9E25-70618621D34D}" type="slidenum">
              <a:rPr lang="nl-NL" smtClean="0"/>
              <a:t>‹nr.›</a:t>
            </a:fld>
            <a:endParaRPr lang="nl-NL"/>
          </a:p>
        </p:txBody>
      </p:sp>
    </p:spTree>
    <p:extLst>
      <p:ext uri="{BB962C8B-B14F-4D97-AF65-F5344CB8AC3E}">
        <p14:creationId xmlns:p14="http://schemas.microsoft.com/office/powerpoint/2010/main" val="1217701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76DF05-425E-4FC0-B989-0353A18810C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049640D7-CCEE-40C1-98BF-015A0D1B25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F50929EE-799E-4EFC-8100-0AD26A59FF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B582A421-10C6-4478-9011-A1AE1323D162}"/>
              </a:ext>
            </a:extLst>
          </p:cNvPr>
          <p:cNvSpPr>
            <a:spLocks noGrp="1"/>
          </p:cNvSpPr>
          <p:nvPr>
            <p:ph type="dt" sz="half" idx="10"/>
          </p:nvPr>
        </p:nvSpPr>
        <p:spPr/>
        <p:txBody>
          <a:bodyPr/>
          <a:lstStyle/>
          <a:p>
            <a:fld id="{389458F3-31F4-4E66-BB6E-3EFD697454EF}" type="datetimeFigureOut">
              <a:rPr lang="nl-NL" smtClean="0"/>
              <a:t>20-8-2026</a:t>
            </a:fld>
            <a:endParaRPr lang="nl-NL"/>
          </a:p>
        </p:txBody>
      </p:sp>
      <p:sp>
        <p:nvSpPr>
          <p:cNvPr id="6" name="Tijdelijke aanduiding voor voettekst 5">
            <a:extLst>
              <a:ext uri="{FF2B5EF4-FFF2-40B4-BE49-F238E27FC236}">
                <a16:creationId xmlns:a16="http://schemas.microsoft.com/office/drawing/2014/main" id="{88E9F4B5-2C47-41A8-B380-A144B01F92A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45347D4-6340-41C2-AD0E-1D69689E841A}"/>
              </a:ext>
            </a:extLst>
          </p:cNvPr>
          <p:cNvSpPr>
            <a:spLocks noGrp="1"/>
          </p:cNvSpPr>
          <p:nvPr>
            <p:ph type="sldNum" sz="quarter" idx="12"/>
          </p:nvPr>
        </p:nvSpPr>
        <p:spPr/>
        <p:txBody>
          <a:bodyPr/>
          <a:lstStyle/>
          <a:p>
            <a:fld id="{AD501EAB-9181-4798-9E25-70618621D34D}" type="slidenum">
              <a:rPr lang="nl-NL" smtClean="0"/>
              <a:t>‹nr.›</a:t>
            </a:fld>
            <a:endParaRPr lang="nl-NL"/>
          </a:p>
        </p:txBody>
      </p:sp>
    </p:spTree>
    <p:extLst>
      <p:ext uri="{BB962C8B-B14F-4D97-AF65-F5344CB8AC3E}">
        <p14:creationId xmlns:p14="http://schemas.microsoft.com/office/powerpoint/2010/main" val="1635391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CE9D3E-EA15-407A-A957-BAA8D84F936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650D85C-D752-4952-AF48-CBD54B1C5B77}"/>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17FB879-CCA5-42F3-8A9E-0D6C583CB5C6}"/>
              </a:ext>
            </a:extLst>
          </p:cNvPr>
          <p:cNvSpPr>
            <a:spLocks noGrp="1"/>
          </p:cNvSpPr>
          <p:nvPr>
            <p:ph type="dt" sz="half" idx="10"/>
          </p:nvPr>
        </p:nvSpPr>
        <p:spPr/>
        <p:txBody>
          <a:bodyPr/>
          <a:lstStyle/>
          <a:p>
            <a:fld id="{389458F3-31F4-4E66-BB6E-3EFD697454EF}" type="datetimeFigureOut">
              <a:rPr lang="nl-NL" smtClean="0"/>
              <a:t>20-8-2026</a:t>
            </a:fld>
            <a:endParaRPr lang="nl-NL"/>
          </a:p>
        </p:txBody>
      </p:sp>
      <p:sp>
        <p:nvSpPr>
          <p:cNvPr id="5" name="Tijdelijke aanduiding voor voettekst 4">
            <a:extLst>
              <a:ext uri="{FF2B5EF4-FFF2-40B4-BE49-F238E27FC236}">
                <a16:creationId xmlns:a16="http://schemas.microsoft.com/office/drawing/2014/main" id="{4C13E99D-9949-48E8-A5EF-007CF31BC78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7770A53-4924-425A-82BF-928D1724666C}"/>
              </a:ext>
            </a:extLst>
          </p:cNvPr>
          <p:cNvSpPr>
            <a:spLocks noGrp="1"/>
          </p:cNvSpPr>
          <p:nvPr>
            <p:ph type="sldNum" sz="quarter" idx="12"/>
          </p:nvPr>
        </p:nvSpPr>
        <p:spPr/>
        <p:txBody>
          <a:bodyPr/>
          <a:lstStyle/>
          <a:p>
            <a:fld id="{AD501EAB-9181-4798-9E25-70618621D34D}" type="slidenum">
              <a:rPr lang="nl-NL" smtClean="0"/>
              <a:t>‹nr.›</a:t>
            </a:fld>
            <a:endParaRPr lang="nl-NL"/>
          </a:p>
        </p:txBody>
      </p:sp>
    </p:spTree>
    <p:extLst>
      <p:ext uri="{BB962C8B-B14F-4D97-AF65-F5344CB8AC3E}">
        <p14:creationId xmlns:p14="http://schemas.microsoft.com/office/powerpoint/2010/main" val="771442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E5C2351-C859-4F3A-9E5B-A2172F151513}"/>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8DEEF3E-6ADD-439E-94DF-48A1AD5243D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66B3390-D7C6-486B-B396-82B731149D94}"/>
              </a:ext>
            </a:extLst>
          </p:cNvPr>
          <p:cNvSpPr>
            <a:spLocks noGrp="1"/>
          </p:cNvSpPr>
          <p:nvPr>
            <p:ph type="dt" sz="half" idx="10"/>
          </p:nvPr>
        </p:nvSpPr>
        <p:spPr/>
        <p:txBody>
          <a:bodyPr/>
          <a:lstStyle/>
          <a:p>
            <a:fld id="{389458F3-31F4-4E66-BB6E-3EFD697454EF}" type="datetimeFigureOut">
              <a:rPr lang="nl-NL" smtClean="0"/>
              <a:t>20-8-2026</a:t>
            </a:fld>
            <a:endParaRPr lang="nl-NL"/>
          </a:p>
        </p:txBody>
      </p:sp>
      <p:sp>
        <p:nvSpPr>
          <p:cNvPr id="5" name="Tijdelijke aanduiding voor voettekst 4">
            <a:extLst>
              <a:ext uri="{FF2B5EF4-FFF2-40B4-BE49-F238E27FC236}">
                <a16:creationId xmlns:a16="http://schemas.microsoft.com/office/drawing/2014/main" id="{6381E73D-4EF5-4915-A33C-ABF4D81BFC2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ADA627A-6919-490E-9455-9AF021ED9BA7}"/>
              </a:ext>
            </a:extLst>
          </p:cNvPr>
          <p:cNvSpPr>
            <a:spLocks noGrp="1"/>
          </p:cNvSpPr>
          <p:nvPr>
            <p:ph type="sldNum" sz="quarter" idx="12"/>
          </p:nvPr>
        </p:nvSpPr>
        <p:spPr/>
        <p:txBody>
          <a:bodyPr/>
          <a:lstStyle/>
          <a:p>
            <a:fld id="{AD501EAB-9181-4798-9E25-70618621D34D}" type="slidenum">
              <a:rPr lang="nl-NL" smtClean="0"/>
              <a:t>‹nr.›</a:t>
            </a:fld>
            <a:endParaRPr lang="nl-NL"/>
          </a:p>
        </p:txBody>
      </p:sp>
    </p:spTree>
    <p:extLst>
      <p:ext uri="{BB962C8B-B14F-4D97-AF65-F5344CB8AC3E}">
        <p14:creationId xmlns:p14="http://schemas.microsoft.com/office/powerpoint/2010/main" val="2858719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A3C1EBE-A967-4BBF-9A2D-DD4A0106FD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4149B5A6-07DB-4E05-AA9F-BA29F0F542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96C1A33-2828-4786-A7E9-9059250A83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9458F3-31F4-4E66-BB6E-3EFD697454EF}" type="datetimeFigureOut">
              <a:rPr lang="nl-NL" smtClean="0"/>
              <a:t>20-8-2026</a:t>
            </a:fld>
            <a:endParaRPr lang="nl-NL"/>
          </a:p>
        </p:txBody>
      </p:sp>
      <p:sp>
        <p:nvSpPr>
          <p:cNvPr id="5" name="Tijdelijke aanduiding voor voettekst 4">
            <a:extLst>
              <a:ext uri="{FF2B5EF4-FFF2-40B4-BE49-F238E27FC236}">
                <a16:creationId xmlns:a16="http://schemas.microsoft.com/office/drawing/2014/main" id="{9713107F-F0AD-4927-82D4-5EB0CEF9B9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C4D8AF62-4E0D-4261-99C7-46D00E49C9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501EAB-9181-4798-9E25-70618621D34D}" type="slidenum">
              <a:rPr lang="nl-NL" smtClean="0"/>
              <a:t>‹nr.›</a:t>
            </a:fld>
            <a:endParaRPr lang="nl-NL"/>
          </a:p>
        </p:txBody>
      </p:sp>
    </p:spTree>
    <p:extLst>
      <p:ext uri="{BB962C8B-B14F-4D97-AF65-F5344CB8AC3E}">
        <p14:creationId xmlns:p14="http://schemas.microsoft.com/office/powerpoint/2010/main" val="31067800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2.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1.wdp"/><Relationship Id="rId9" Type="http://schemas.microsoft.com/office/2007/relationships/diagramDrawing" Target="../diagrams/drawing1.xml"/><Relationship Id="rId14" Type="http://schemas.microsoft.com/office/2007/relationships/diagramDrawing" Target="../diagrams/drawing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diagramColors" Target="../diagrams/colors4.xml"/><Relationship Id="rId18" Type="http://schemas.openxmlformats.org/officeDocument/2006/relationships/diagramColors" Target="../diagrams/colors5.xml"/><Relationship Id="rId3" Type="http://schemas.openxmlformats.org/officeDocument/2006/relationships/image" Target="../media/image2.png"/><Relationship Id="rId7" Type="http://schemas.openxmlformats.org/officeDocument/2006/relationships/diagramQuickStyle" Target="../diagrams/quickStyle3.xml"/><Relationship Id="rId12" Type="http://schemas.openxmlformats.org/officeDocument/2006/relationships/diagramQuickStyle" Target="../diagrams/quickStyle4.xml"/><Relationship Id="rId17" Type="http://schemas.openxmlformats.org/officeDocument/2006/relationships/diagramQuickStyle" Target="../diagrams/quickStyle5.xml"/><Relationship Id="rId2" Type="http://schemas.openxmlformats.org/officeDocument/2006/relationships/notesSlide" Target="../notesSlides/notesSlide2.xml"/><Relationship Id="rId16" Type="http://schemas.openxmlformats.org/officeDocument/2006/relationships/diagramLayout" Target="../diagrams/layout5.xml"/><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diagramLayout" Target="../diagrams/layout4.xml"/><Relationship Id="rId5" Type="http://schemas.openxmlformats.org/officeDocument/2006/relationships/diagramData" Target="../diagrams/data3.xml"/><Relationship Id="rId15" Type="http://schemas.openxmlformats.org/officeDocument/2006/relationships/diagramData" Target="../diagrams/data5.xml"/><Relationship Id="rId10" Type="http://schemas.openxmlformats.org/officeDocument/2006/relationships/diagramData" Target="../diagrams/data4.xml"/><Relationship Id="rId19" Type="http://schemas.microsoft.com/office/2007/relationships/diagramDrawing" Target="../diagrams/drawing5.xml"/><Relationship Id="rId4" Type="http://schemas.microsoft.com/office/2007/relationships/hdphoto" Target="../media/hdphoto1.wdp"/><Relationship Id="rId9" Type="http://schemas.microsoft.com/office/2007/relationships/diagramDrawing" Target="../diagrams/drawing3.xml"/><Relationship Id="rId14" Type="http://schemas.microsoft.com/office/2007/relationships/diagramDrawing" Target="../diagrams/drawing4.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EF71974D-DB45-400C-8DFF-73F084A68820}"/>
              </a:ext>
            </a:extLst>
          </p:cNvPr>
          <p:cNvPicPr>
            <a:picLocks noChangeAspect="1"/>
          </p:cNvPicPr>
          <p:nvPr/>
        </p:nvPicPr>
        <p:blipFill rotWithShape="1">
          <a:blip r:embed="rId2"/>
          <a:srcRect t="10566"/>
          <a:stretch/>
        </p:blipFill>
        <p:spPr>
          <a:xfrm>
            <a:off x="0" y="0"/>
            <a:ext cx="12192000" cy="2804138"/>
          </a:xfrm>
          <a:prstGeom prst="rect">
            <a:avLst/>
          </a:prstGeom>
        </p:spPr>
      </p:pic>
      <p:pic>
        <p:nvPicPr>
          <p:cNvPr id="3" name="Afbeelding 2">
            <a:extLst>
              <a:ext uri="{FF2B5EF4-FFF2-40B4-BE49-F238E27FC236}">
                <a16:creationId xmlns:a16="http://schemas.microsoft.com/office/drawing/2014/main" id="{19530C56-6C76-427B-B2A6-8FD079B66A4D}"/>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p:spPr>
      </p:pic>
      <p:grpSp>
        <p:nvGrpSpPr>
          <p:cNvPr id="4" name="Groep 3">
            <a:extLst>
              <a:ext uri="{FF2B5EF4-FFF2-40B4-BE49-F238E27FC236}">
                <a16:creationId xmlns:a16="http://schemas.microsoft.com/office/drawing/2014/main" id="{53FA2413-B041-44F7-A5C6-2FE268A1E174}"/>
              </a:ext>
            </a:extLst>
          </p:cNvPr>
          <p:cNvGrpSpPr/>
          <p:nvPr/>
        </p:nvGrpSpPr>
        <p:grpSpPr>
          <a:xfrm>
            <a:off x="-117566" y="3676080"/>
            <a:ext cx="12356270" cy="708480"/>
            <a:chOff x="811130" y="0"/>
            <a:chExt cx="3982042" cy="708480"/>
          </a:xfr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grpSpPr>
        <p:sp>
          <p:nvSpPr>
            <p:cNvPr id="5" name="Rechthoek: afgeronde hoeken 4">
              <a:extLst>
                <a:ext uri="{FF2B5EF4-FFF2-40B4-BE49-F238E27FC236}">
                  <a16:creationId xmlns:a16="http://schemas.microsoft.com/office/drawing/2014/main" id="{7852FD71-60DE-4A64-9F33-D10FD3027E7E}"/>
                </a:ext>
              </a:extLst>
            </p:cNvPr>
            <p:cNvSpPr/>
            <p:nvPr/>
          </p:nvSpPr>
          <p:spPr>
            <a:xfrm>
              <a:off x="811130" y="0"/>
              <a:ext cx="3982042" cy="708480"/>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nl-NL"/>
            </a:p>
          </p:txBody>
        </p:sp>
        <p:sp>
          <p:nvSpPr>
            <p:cNvPr id="6" name="Rechthoek: afgeronde hoeken 4">
              <a:extLst>
                <a:ext uri="{FF2B5EF4-FFF2-40B4-BE49-F238E27FC236}">
                  <a16:creationId xmlns:a16="http://schemas.microsoft.com/office/drawing/2014/main" id="{CA392353-666D-466D-91A1-ECDBDB7E73F1}"/>
                </a:ext>
              </a:extLst>
            </p:cNvPr>
            <p:cNvSpPr txBox="1"/>
            <p:nvPr/>
          </p:nvSpPr>
          <p:spPr>
            <a:xfrm>
              <a:off x="836469" y="69170"/>
              <a:ext cx="3922118" cy="63931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0512" tIns="0" rIns="150512" bIns="0" numCol="1" spcCol="1270" anchor="ctr" anchorCtr="0">
              <a:noAutofit/>
            </a:bodyPr>
            <a:lstStyle/>
            <a:p>
              <a:pPr marL="0" lvl="0" indent="0" algn="ctr" defTabSz="1066800">
                <a:lnSpc>
                  <a:spcPct val="90000"/>
                </a:lnSpc>
                <a:spcBef>
                  <a:spcPct val="0"/>
                </a:spcBef>
                <a:spcAft>
                  <a:spcPct val="35000"/>
                </a:spcAft>
                <a:buNone/>
              </a:pPr>
              <a:r>
                <a:rPr lang="nl-NL" sz="4400" b="1" kern="1200" dirty="0"/>
                <a:t>Kerndoelen, referentieniveaus en leerlijnen</a:t>
              </a:r>
              <a:endParaRPr lang="nl-NL" sz="2400" b="1" kern="1200" dirty="0"/>
            </a:p>
          </p:txBody>
        </p:sp>
      </p:grpSp>
    </p:spTree>
    <p:extLst>
      <p:ext uri="{BB962C8B-B14F-4D97-AF65-F5344CB8AC3E}">
        <p14:creationId xmlns:p14="http://schemas.microsoft.com/office/powerpoint/2010/main" val="3725616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288741" y="127326"/>
            <a:ext cx="10515600" cy="1325563"/>
          </a:xfrm>
        </p:spPr>
        <p:txBody>
          <a:bodyPr/>
          <a:lstStyle/>
          <a:p>
            <a:r>
              <a:rPr lang="nl-NL" dirty="0">
                <a:solidFill>
                  <a:srgbClr val="0456A2"/>
                </a:solidFill>
                <a:latin typeface="Arial Rounded MT Bold" panose="020F0704030504030204" pitchFamily="34" charset="0"/>
              </a:rPr>
              <a:t>Even voorstellen</a:t>
            </a:r>
          </a:p>
        </p:txBody>
      </p:sp>
      <p:sp>
        <p:nvSpPr>
          <p:cNvPr id="7" name="Tijdelijke aanduiding voor inhoud 5">
            <a:extLst>
              <a:ext uri="{FF2B5EF4-FFF2-40B4-BE49-F238E27FC236}">
                <a16:creationId xmlns:a16="http://schemas.microsoft.com/office/drawing/2014/main" id="{D2F35843-2957-4F57-8919-A54EC2C1F8D5}"/>
              </a:ext>
            </a:extLst>
          </p:cNvPr>
          <p:cNvSpPr txBox="1">
            <a:spLocks/>
          </p:cNvSpPr>
          <p:nvPr/>
        </p:nvSpPr>
        <p:spPr>
          <a:xfrm>
            <a:off x="531636" y="1168087"/>
            <a:ext cx="3614530" cy="560222"/>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3000" dirty="0">
                <a:solidFill>
                  <a:srgbClr val="0B5DA7"/>
                </a:solidFill>
              </a:rPr>
              <a:t>Maarten van der Steeg</a:t>
            </a:r>
          </a:p>
          <a:p>
            <a:pPr marL="0" indent="0">
              <a:buFont typeface="Arial" panose="020B0604020202020204" pitchFamily="34" charset="0"/>
              <a:buNone/>
            </a:pPr>
            <a:endParaRPr lang="nl-NL" dirty="0">
              <a:solidFill>
                <a:srgbClr val="0B5DA7"/>
              </a:solidFill>
            </a:endParaRPr>
          </a:p>
        </p:txBody>
      </p:sp>
      <p:pic>
        <p:nvPicPr>
          <p:cNvPr id="24" name="Afbeelding 23">
            <a:extLst>
              <a:ext uri="{FF2B5EF4-FFF2-40B4-BE49-F238E27FC236}">
                <a16:creationId xmlns:a16="http://schemas.microsoft.com/office/drawing/2014/main" id="{3532F22C-2F8B-4596-8570-3A64734629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 y="4177247"/>
            <a:ext cx="2710839" cy="1369250"/>
          </a:xfrm>
          <a:prstGeom prst="rect">
            <a:avLst/>
          </a:prstGeom>
        </p:spPr>
      </p:pic>
      <p:pic>
        <p:nvPicPr>
          <p:cNvPr id="17" name="Afbeelding 16">
            <a:extLst>
              <a:ext uri="{FF2B5EF4-FFF2-40B4-BE49-F238E27FC236}">
                <a16:creationId xmlns:a16="http://schemas.microsoft.com/office/drawing/2014/main" id="{7979B36D-E38E-4027-816F-FBB39AB8480D}"/>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p:spPr>
      </p:pic>
      <p:pic>
        <p:nvPicPr>
          <p:cNvPr id="9" name="Afbeelding 8">
            <a:extLst>
              <a:ext uri="{FF2B5EF4-FFF2-40B4-BE49-F238E27FC236}">
                <a16:creationId xmlns:a16="http://schemas.microsoft.com/office/drawing/2014/main" id="{7ABA8987-C136-807B-A636-B79DB652558B}"/>
              </a:ext>
            </a:extLst>
          </p:cNvPr>
          <p:cNvPicPr>
            <a:picLocks noChangeAspect="1"/>
          </p:cNvPicPr>
          <p:nvPr/>
        </p:nvPicPr>
        <p:blipFill>
          <a:blip r:embed="rId5"/>
          <a:stretch>
            <a:fillRect/>
          </a:stretch>
        </p:blipFill>
        <p:spPr>
          <a:xfrm>
            <a:off x="6843862" y="4359921"/>
            <a:ext cx="5256698" cy="2370753"/>
          </a:xfrm>
          <a:prstGeom prst="rect">
            <a:avLst/>
          </a:prstGeom>
        </p:spPr>
      </p:pic>
      <p:sp>
        <p:nvSpPr>
          <p:cNvPr id="3" name="AutoShape 2" descr="Klasseplan Logo">
            <a:extLst>
              <a:ext uri="{FF2B5EF4-FFF2-40B4-BE49-F238E27FC236}">
                <a16:creationId xmlns:a16="http://schemas.microsoft.com/office/drawing/2014/main" id="{860465BD-EA6D-BD1D-B18B-D3E043EAACD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0" name="Afbeelding 9">
            <a:extLst>
              <a:ext uri="{FF2B5EF4-FFF2-40B4-BE49-F238E27FC236}">
                <a16:creationId xmlns:a16="http://schemas.microsoft.com/office/drawing/2014/main" id="{13A01A46-0906-99A5-5380-50C293A88613}"/>
              </a:ext>
            </a:extLst>
          </p:cNvPr>
          <p:cNvPicPr>
            <a:picLocks noChangeAspect="1"/>
          </p:cNvPicPr>
          <p:nvPr/>
        </p:nvPicPr>
        <p:blipFill>
          <a:blip r:embed="rId6"/>
          <a:stretch>
            <a:fillRect/>
          </a:stretch>
        </p:blipFill>
        <p:spPr>
          <a:xfrm rot="21369354">
            <a:off x="7743739" y="3752074"/>
            <a:ext cx="2512567" cy="937949"/>
          </a:xfrm>
          <a:prstGeom prst="rect">
            <a:avLst/>
          </a:prstGeom>
        </p:spPr>
      </p:pic>
      <p:pic>
        <p:nvPicPr>
          <p:cNvPr id="8" name="Afbeelding 7">
            <a:extLst>
              <a:ext uri="{FF2B5EF4-FFF2-40B4-BE49-F238E27FC236}">
                <a16:creationId xmlns:a16="http://schemas.microsoft.com/office/drawing/2014/main" id="{CB5DBC97-94AB-EE51-B936-D6CB2B8BEC43}"/>
              </a:ext>
            </a:extLst>
          </p:cNvPr>
          <p:cNvPicPr>
            <a:picLocks noChangeAspect="1"/>
          </p:cNvPicPr>
          <p:nvPr/>
        </p:nvPicPr>
        <p:blipFill>
          <a:blip r:embed="rId7"/>
          <a:stretch>
            <a:fillRect/>
          </a:stretch>
        </p:blipFill>
        <p:spPr>
          <a:xfrm>
            <a:off x="3428083" y="2242258"/>
            <a:ext cx="3058442" cy="3188426"/>
          </a:xfrm>
          <a:prstGeom prst="rect">
            <a:avLst/>
          </a:prstGeom>
        </p:spPr>
      </p:pic>
      <p:pic>
        <p:nvPicPr>
          <p:cNvPr id="11" name="Afbeelding 10">
            <a:extLst>
              <a:ext uri="{FF2B5EF4-FFF2-40B4-BE49-F238E27FC236}">
                <a16:creationId xmlns:a16="http://schemas.microsoft.com/office/drawing/2014/main" id="{3FDE2FCD-E458-E7C6-03C0-E5200FAE2A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906540">
            <a:off x="266139" y="1817396"/>
            <a:ext cx="2443899" cy="1903348"/>
          </a:xfrm>
          <a:prstGeom prst="rect">
            <a:avLst/>
          </a:prstGeom>
        </p:spPr>
      </p:pic>
      <p:pic>
        <p:nvPicPr>
          <p:cNvPr id="13" name="Afbeelding 12">
            <a:extLst>
              <a:ext uri="{FF2B5EF4-FFF2-40B4-BE49-F238E27FC236}">
                <a16:creationId xmlns:a16="http://schemas.microsoft.com/office/drawing/2014/main" id="{B123D46B-D2EF-7C66-620C-E3DE3290231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463191">
            <a:off x="8734523" y="123869"/>
            <a:ext cx="3117071" cy="3917119"/>
          </a:xfrm>
          <a:prstGeom prst="rect">
            <a:avLst/>
          </a:prstGeom>
        </p:spPr>
      </p:pic>
      <p:pic>
        <p:nvPicPr>
          <p:cNvPr id="2" name="Afbeelding 1">
            <a:extLst>
              <a:ext uri="{FF2B5EF4-FFF2-40B4-BE49-F238E27FC236}">
                <a16:creationId xmlns:a16="http://schemas.microsoft.com/office/drawing/2014/main" id="{2EA11A2C-B9C6-482D-974F-24E17822108E}"/>
              </a:ext>
            </a:extLst>
          </p:cNvPr>
          <p:cNvPicPr>
            <a:picLocks noChangeAspect="1"/>
          </p:cNvPicPr>
          <p:nvPr/>
        </p:nvPicPr>
        <p:blipFill>
          <a:blip r:embed="rId10"/>
          <a:stretch>
            <a:fillRect/>
          </a:stretch>
        </p:blipFill>
        <p:spPr>
          <a:xfrm>
            <a:off x="5180822" y="149447"/>
            <a:ext cx="3683120" cy="1095307"/>
          </a:xfrm>
          <a:prstGeom prst="rect">
            <a:avLst/>
          </a:prstGeom>
        </p:spPr>
      </p:pic>
    </p:spTree>
    <p:extLst>
      <p:ext uri="{BB962C8B-B14F-4D97-AF65-F5344CB8AC3E}">
        <p14:creationId xmlns:p14="http://schemas.microsoft.com/office/powerpoint/2010/main" val="2094439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3D864-5CDF-EFC5-8577-97DC2BAABC66}"/>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E3665B5-D50B-9AEB-CA9A-C241C277C554}"/>
              </a:ext>
            </a:extLst>
          </p:cNvPr>
          <p:cNvSpPr>
            <a:spLocks noGrp="1"/>
          </p:cNvSpPr>
          <p:nvPr>
            <p:ph type="title"/>
          </p:nvPr>
        </p:nvSpPr>
        <p:spPr/>
        <p:txBody>
          <a:bodyPr/>
          <a:lstStyle/>
          <a:p>
            <a:r>
              <a:rPr lang="nl-NL" dirty="0">
                <a:solidFill>
                  <a:srgbClr val="87B632"/>
                </a:solidFill>
                <a:latin typeface="Arial Rounded MT Bold" panose="020F0704030504030204" pitchFamily="34" charset="0"/>
              </a:rPr>
              <a:t>Nieuwe kerndoelen</a:t>
            </a:r>
          </a:p>
        </p:txBody>
      </p:sp>
      <p:sp>
        <p:nvSpPr>
          <p:cNvPr id="6" name="Tijdelijke aanduiding voor inhoud 5">
            <a:extLst>
              <a:ext uri="{FF2B5EF4-FFF2-40B4-BE49-F238E27FC236}">
                <a16:creationId xmlns:a16="http://schemas.microsoft.com/office/drawing/2014/main" id="{E96A2C8F-F0B8-96A7-8C8A-2249F78ADCCE}"/>
              </a:ext>
            </a:extLst>
          </p:cNvPr>
          <p:cNvSpPr>
            <a:spLocks noGrp="1"/>
          </p:cNvSpPr>
          <p:nvPr>
            <p:ph idx="1"/>
          </p:nvPr>
        </p:nvSpPr>
        <p:spPr/>
        <p:txBody>
          <a:bodyPr/>
          <a:lstStyle/>
          <a:p>
            <a:r>
              <a:rPr lang="nl-NL" dirty="0">
                <a:solidFill>
                  <a:srgbClr val="0B5DA7"/>
                </a:solidFill>
              </a:rPr>
              <a:t>De rol van de kerndoelen</a:t>
            </a:r>
          </a:p>
          <a:p>
            <a:r>
              <a:rPr lang="nl-NL" dirty="0">
                <a:solidFill>
                  <a:srgbClr val="0B5DA7"/>
                </a:solidFill>
              </a:rPr>
              <a:t>Van kerndoel naar leerlijn</a:t>
            </a:r>
          </a:p>
          <a:p>
            <a:r>
              <a:rPr lang="nl-NL" dirty="0">
                <a:solidFill>
                  <a:srgbClr val="0B5DA7"/>
                </a:solidFill>
              </a:rPr>
              <a:t>Wat zijn de gevolgen?</a:t>
            </a:r>
          </a:p>
        </p:txBody>
      </p:sp>
      <p:pic>
        <p:nvPicPr>
          <p:cNvPr id="9" name="Afbeelding 8">
            <a:extLst>
              <a:ext uri="{FF2B5EF4-FFF2-40B4-BE49-F238E27FC236}">
                <a16:creationId xmlns:a16="http://schemas.microsoft.com/office/drawing/2014/main" id="{339A3607-7EAA-D8F2-6910-986FB13C6CD7}"/>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pic>
        <p:nvPicPr>
          <p:cNvPr id="3" name="Afbeelding 2">
            <a:extLst>
              <a:ext uri="{FF2B5EF4-FFF2-40B4-BE49-F238E27FC236}">
                <a16:creationId xmlns:a16="http://schemas.microsoft.com/office/drawing/2014/main" id="{A4F30BF9-543A-DB64-FE72-4AF367967377}"/>
              </a:ext>
            </a:extLst>
          </p:cNvPr>
          <p:cNvPicPr>
            <a:picLocks noChangeAspect="1"/>
          </p:cNvPicPr>
          <p:nvPr/>
        </p:nvPicPr>
        <p:blipFill>
          <a:blip r:embed="rId4"/>
          <a:stretch>
            <a:fillRect/>
          </a:stretch>
        </p:blipFill>
        <p:spPr>
          <a:xfrm rot="613150">
            <a:off x="6164341" y="135263"/>
            <a:ext cx="5820554" cy="6858000"/>
          </a:xfrm>
          <a:prstGeom prst="rect">
            <a:avLst/>
          </a:prstGeom>
        </p:spPr>
      </p:pic>
    </p:spTree>
    <p:extLst>
      <p:ext uri="{BB962C8B-B14F-4D97-AF65-F5344CB8AC3E}">
        <p14:creationId xmlns:p14="http://schemas.microsoft.com/office/powerpoint/2010/main" val="937768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A2949-ED2F-1DC1-19C9-74F3B88661D0}"/>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5575EEFB-8A20-8F8E-2EF6-D41FE7F28CFF}"/>
              </a:ext>
            </a:extLst>
          </p:cNvPr>
          <p:cNvSpPr>
            <a:spLocks noGrp="1"/>
          </p:cNvSpPr>
          <p:nvPr>
            <p:ph type="title"/>
          </p:nvPr>
        </p:nvSpPr>
        <p:spPr>
          <a:xfrm>
            <a:off x="562535" y="324783"/>
            <a:ext cx="10515600" cy="1325563"/>
          </a:xfrm>
        </p:spPr>
        <p:txBody>
          <a:bodyPr>
            <a:normAutofit/>
          </a:bodyPr>
          <a:lstStyle/>
          <a:p>
            <a:r>
              <a:rPr lang="nl-NL" sz="4000" dirty="0">
                <a:solidFill>
                  <a:srgbClr val="87B632"/>
                </a:solidFill>
                <a:latin typeface="Arial Rounded MT Bold" panose="020F0704030504030204" pitchFamily="34" charset="0"/>
              </a:rPr>
              <a:t>Wat is het einddoel in het basisonderwijs?</a:t>
            </a:r>
          </a:p>
        </p:txBody>
      </p:sp>
      <p:pic>
        <p:nvPicPr>
          <p:cNvPr id="7" name="Afbeelding 6">
            <a:extLst>
              <a:ext uri="{FF2B5EF4-FFF2-40B4-BE49-F238E27FC236}">
                <a16:creationId xmlns:a16="http://schemas.microsoft.com/office/drawing/2014/main" id="{C88212BE-3045-C38A-1A11-375837F882A3}"/>
              </a:ext>
            </a:extLst>
          </p:cNvPr>
          <p:cNvPicPr>
            <a:picLocks noChangeAspect="1"/>
          </p:cNvPicPr>
          <p:nvPr/>
        </p:nvPicPr>
        <p:blipFill>
          <a:blip r:embed="rId2"/>
          <a:stretch>
            <a:fillRect/>
          </a:stretch>
        </p:blipFill>
        <p:spPr>
          <a:xfrm>
            <a:off x="10089185" y="0"/>
            <a:ext cx="2102815" cy="753495"/>
          </a:xfrm>
          <a:prstGeom prst="rect">
            <a:avLst/>
          </a:prstGeom>
        </p:spPr>
      </p:pic>
      <p:pic>
        <p:nvPicPr>
          <p:cNvPr id="9" name="Afbeelding 8">
            <a:extLst>
              <a:ext uri="{FF2B5EF4-FFF2-40B4-BE49-F238E27FC236}">
                <a16:creationId xmlns:a16="http://schemas.microsoft.com/office/drawing/2014/main" id="{73DB3D4B-887A-00AF-47B1-453B8B0DCBD8}"/>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graphicFrame>
        <p:nvGraphicFramePr>
          <p:cNvPr id="5" name="Diagram 4">
            <a:extLst>
              <a:ext uri="{FF2B5EF4-FFF2-40B4-BE49-F238E27FC236}">
                <a16:creationId xmlns:a16="http://schemas.microsoft.com/office/drawing/2014/main" id="{4DD39F53-C656-9F64-0417-F963FC64D994}"/>
              </a:ext>
            </a:extLst>
          </p:cNvPr>
          <p:cNvGraphicFramePr/>
          <p:nvPr/>
        </p:nvGraphicFramePr>
        <p:xfrm>
          <a:off x="156136" y="1650346"/>
          <a:ext cx="6399306" cy="43498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 name="Diagram 7">
            <a:extLst>
              <a:ext uri="{FF2B5EF4-FFF2-40B4-BE49-F238E27FC236}">
                <a16:creationId xmlns:a16="http://schemas.microsoft.com/office/drawing/2014/main" id="{E278DA4E-E97A-853E-199B-6C8CF0EC9C33}"/>
              </a:ext>
            </a:extLst>
          </p:cNvPr>
          <p:cNvGraphicFramePr/>
          <p:nvPr/>
        </p:nvGraphicFramePr>
        <p:xfrm>
          <a:off x="6739823" y="1372472"/>
          <a:ext cx="5215965" cy="295138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210006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E067DB2-18A5-C215-3731-25BC63726F8B}"/>
              </a:ext>
            </a:extLst>
          </p:cNvPr>
          <p:cNvPicPr>
            <a:picLocks noChangeAspect="1"/>
          </p:cNvPicPr>
          <p:nvPr/>
        </p:nvPicPr>
        <p:blipFill>
          <a:blip r:embed="rId2"/>
          <a:srcRect r="11743"/>
          <a:stretch>
            <a:fillRect/>
          </a:stretch>
        </p:blipFill>
        <p:spPr>
          <a:xfrm>
            <a:off x="129079" y="515047"/>
            <a:ext cx="4829077" cy="3856054"/>
          </a:xfrm>
          <a:prstGeom prst="rect">
            <a:avLst/>
          </a:prstGeom>
        </p:spPr>
      </p:pic>
      <p:pic>
        <p:nvPicPr>
          <p:cNvPr id="5" name="Afbeelding 4">
            <a:extLst>
              <a:ext uri="{FF2B5EF4-FFF2-40B4-BE49-F238E27FC236}">
                <a16:creationId xmlns:a16="http://schemas.microsoft.com/office/drawing/2014/main" id="{FDFCC358-F4CF-CE06-0882-DDAA4BD0DEBD}"/>
              </a:ext>
            </a:extLst>
          </p:cNvPr>
          <p:cNvPicPr>
            <a:picLocks noChangeAspect="1"/>
          </p:cNvPicPr>
          <p:nvPr/>
        </p:nvPicPr>
        <p:blipFill>
          <a:blip r:embed="rId3"/>
          <a:stretch>
            <a:fillRect/>
          </a:stretch>
        </p:blipFill>
        <p:spPr>
          <a:xfrm>
            <a:off x="8361430" y="431991"/>
            <a:ext cx="2947547" cy="1802815"/>
          </a:xfrm>
          <a:prstGeom prst="rect">
            <a:avLst/>
          </a:prstGeom>
        </p:spPr>
      </p:pic>
      <p:grpSp>
        <p:nvGrpSpPr>
          <p:cNvPr id="9" name="Groep 8">
            <a:extLst>
              <a:ext uri="{FF2B5EF4-FFF2-40B4-BE49-F238E27FC236}">
                <a16:creationId xmlns:a16="http://schemas.microsoft.com/office/drawing/2014/main" id="{D4619E66-DAFA-A088-FDCA-9DF6D8B595C6}"/>
              </a:ext>
            </a:extLst>
          </p:cNvPr>
          <p:cNvGrpSpPr/>
          <p:nvPr/>
        </p:nvGrpSpPr>
        <p:grpSpPr>
          <a:xfrm>
            <a:off x="4670430" y="4819462"/>
            <a:ext cx="7602252" cy="818291"/>
            <a:chOff x="0" y="4295816"/>
            <a:chExt cx="7602252" cy="818291"/>
          </a:xfrm>
        </p:grpSpPr>
        <p:sp>
          <p:nvSpPr>
            <p:cNvPr id="10" name="Rechthoek: afgeronde hoeken 9">
              <a:extLst>
                <a:ext uri="{FF2B5EF4-FFF2-40B4-BE49-F238E27FC236}">
                  <a16:creationId xmlns:a16="http://schemas.microsoft.com/office/drawing/2014/main" id="{80E16020-829E-703B-1896-E7F27EF9024F}"/>
                </a:ext>
              </a:extLst>
            </p:cNvPr>
            <p:cNvSpPr/>
            <p:nvPr/>
          </p:nvSpPr>
          <p:spPr>
            <a:xfrm>
              <a:off x="0" y="4295816"/>
              <a:ext cx="7568341" cy="818291"/>
            </a:xfrm>
            <a:prstGeom prst="roundRect">
              <a:avLst>
                <a:gd name="adj" fmla="val 10000"/>
              </a:avLst>
            </a:prstGeom>
            <a:solidFill>
              <a:srgbClr val="2AB8E9"/>
            </a:solidFill>
          </p:spPr>
          <p:style>
            <a:lnRef idx="2">
              <a:schemeClr val="lt1">
                <a:hueOff val="0"/>
                <a:satOff val="0"/>
                <a:lumOff val="0"/>
                <a:alphaOff val="0"/>
              </a:schemeClr>
            </a:lnRef>
            <a:fillRef idx="1">
              <a:scrgbClr r="0" g="0" b="0"/>
            </a:fillRef>
            <a:effectRef idx="0">
              <a:schemeClr val="accent2">
                <a:hueOff val="-1455363"/>
                <a:satOff val="-83928"/>
                <a:lumOff val="8628"/>
                <a:alphaOff val="0"/>
              </a:schemeClr>
            </a:effectRef>
            <a:fontRef idx="minor">
              <a:schemeClr val="lt1"/>
            </a:fontRef>
          </p:style>
          <p:txBody>
            <a:bodyPr/>
            <a:lstStyle/>
            <a:p>
              <a:endParaRPr lang="nl-NL"/>
            </a:p>
          </p:txBody>
        </p:sp>
        <p:sp>
          <p:nvSpPr>
            <p:cNvPr id="11" name="Rechthoek: afgeronde hoeken 4">
              <a:extLst>
                <a:ext uri="{FF2B5EF4-FFF2-40B4-BE49-F238E27FC236}">
                  <a16:creationId xmlns:a16="http://schemas.microsoft.com/office/drawing/2014/main" id="{AD6409B5-12A5-E5C3-EDBE-5B7BD6D5C6E6}"/>
                </a:ext>
              </a:extLst>
            </p:cNvPr>
            <p:cNvSpPr txBox="1"/>
            <p:nvPr/>
          </p:nvSpPr>
          <p:spPr>
            <a:xfrm>
              <a:off x="81845" y="4343750"/>
              <a:ext cx="7520407" cy="77035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nl-NL" sz="2100" kern="1200" dirty="0"/>
                <a:t>6 uitstroomniveaus</a:t>
              </a:r>
            </a:p>
          </p:txBody>
        </p:sp>
      </p:grpSp>
      <p:grpSp>
        <p:nvGrpSpPr>
          <p:cNvPr id="12" name="Groep 11">
            <a:extLst>
              <a:ext uri="{FF2B5EF4-FFF2-40B4-BE49-F238E27FC236}">
                <a16:creationId xmlns:a16="http://schemas.microsoft.com/office/drawing/2014/main" id="{51362E9D-C5A5-E1B4-2D97-FD6A4C05FEC9}"/>
              </a:ext>
            </a:extLst>
          </p:cNvPr>
          <p:cNvGrpSpPr/>
          <p:nvPr/>
        </p:nvGrpSpPr>
        <p:grpSpPr>
          <a:xfrm>
            <a:off x="8361429" y="2578851"/>
            <a:ext cx="2412448" cy="2412448"/>
            <a:chOff x="1808534" y="2077651"/>
            <a:chExt cx="2412448" cy="2412448"/>
          </a:xfrm>
        </p:grpSpPr>
        <p:sp>
          <p:nvSpPr>
            <p:cNvPr id="13" name="Ovaal 12">
              <a:extLst>
                <a:ext uri="{FF2B5EF4-FFF2-40B4-BE49-F238E27FC236}">
                  <a16:creationId xmlns:a16="http://schemas.microsoft.com/office/drawing/2014/main" id="{D57A090B-F7D0-B6AF-1201-E4359EAA374E}"/>
                </a:ext>
              </a:extLst>
            </p:cNvPr>
            <p:cNvSpPr/>
            <p:nvPr/>
          </p:nvSpPr>
          <p:spPr>
            <a:xfrm>
              <a:off x="1808534" y="2077651"/>
              <a:ext cx="2412448" cy="2412448"/>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nl-NL"/>
            </a:p>
          </p:txBody>
        </p:sp>
        <p:sp>
          <p:nvSpPr>
            <p:cNvPr id="14" name="Ovaal 4">
              <a:extLst>
                <a:ext uri="{FF2B5EF4-FFF2-40B4-BE49-F238E27FC236}">
                  <a16:creationId xmlns:a16="http://schemas.microsoft.com/office/drawing/2014/main" id="{176DB065-CD81-374A-2565-5219B84833E2}"/>
                </a:ext>
              </a:extLst>
            </p:cNvPr>
            <p:cNvSpPr txBox="1"/>
            <p:nvPr/>
          </p:nvSpPr>
          <p:spPr>
            <a:xfrm>
              <a:off x="2161829" y="2430946"/>
              <a:ext cx="1705858" cy="17058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nl-NL" sz="1900" kern="1200" dirty="0"/>
                <a:t>Doorstroomtoets met 6 aanbieders</a:t>
              </a:r>
            </a:p>
          </p:txBody>
        </p:sp>
      </p:grpSp>
      <p:pic>
        <p:nvPicPr>
          <p:cNvPr id="15" name="Afbeelding 14">
            <a:extLst>
              <a:ext uri="{FF2B5EF4-FFF2-40B4-BE49-F238E27FC236}">
                <a16:creationId xmlns:a16="http://schemas.microsoft.com/office/drawing/2014/main" id="{5E1ACAA5-4B62-E7B4-C4A9-697F20D6C15D}"/>
              </a:ext>
            </a:extLst>
          </p:cNvPr>
          <p:cNvPicPr>
            <a:picLocks noChangeAspect="1"/>
          </p:cNvPicPr>
          <p:nvPr/>
        </p:nvPicPr>
        <p:blipFill>
          <a:blip r:embed="rId4"/>
          <a:stretch>
            <a:fillRect/>
          </a:stretch>
        </p:blipFill>
        <p:spPr>
          <a:xfrm>
            <a:off x="4676168" y="5456138"/>
            <a:ext cx="7556863" cy="645975"/>
          </a:xfrm>
          <a:prstGeom prst="rect">
            <a:avLst/>
          </a:prstGeom>
        </p:spPr>
      </p:pic>
      <p:sp>
        <p:nvSpPr>
          <p:cNvPr id="16" name="Pijl: links 15">
            <a:extLst>
              <a:ext uri="{FF2B5EF4-FFF2-40B4-BE49-F238E27FC236}">
                <a16:creationId xmlns:a16="http://schemas.microsoft.com/office/drawing/2014/main" id="{3B048104-68A1-746C-0C00-B088E2064871}"/>
              </a:ext>
            </a:extLst>
          </p:cNvPr>
          <p:cNvSpPr/>
          <p:nvPr/>
        </p:nvSpPr>
        <p:spPr>
          <a:xfrm rot="16423954">
            <a:off x="9069503" y="2294002"/>
            <a:ext cx="1117046" cy="687547"/>
          </a:xfrm>
          <a:prstGeom prst="leftArrow">
            <a:avLst>
              <a:gd name="adj1" fmla="val 60000"/>
              <a:gd name="adj2" fmla="val 50000"/>
            </a:avLst>
          </a:prstGeom>
        </p:spPr>
        <p:style>
          <a:lnRef idx="0">
            <a:schemeClr val="lt1">
              <a:hueOff val="0"/>
              <a:satOff val="0"/>
              <a:lumOff val="0"/>
              <a:alphaOff val="0"/>
            </a:schemeClr>
          </a:lnRef>
          <a:fillRef idx="1">
            <a:schemeClr val="accent2">
              <a:hueOff val="-485121"/>
              <a:satOff val="-27976"/>
              <a:lumOff val="2876"/>
              <a:alphaOff val="0"/>
            </a:schemeClr>
          </a:fillRef>
          <a:effectRef idx="0">
            <a:schemeClr val="accent2">
              <a:hueOff val="-485121"/>
              <a:satOff val="-27976"/>
              <a:lumOff val="2876"/>
              <a:alphaOff val="0"/>
            </a:schemeClr>
          </a:effectRef>
          <a:fontRef idx="minor">
            <a:schemeClr val="lt1">
              <a:hueOff val="0"/>
              <a:satOff val="0"/>
              <a:lumOff val="0"/>
              <a:alphaOff val="0"/>
            </a:schemeClr>
          </a:fontRef>
        </p:style>
        <p:txBody>
          <a:bodyPr/>
          <a:lstStyle/>
          <a:p>
            <a:endParaRPr lang="nl-NL"/>
          </a:p>
        </p:txBody>
      </p:sp>
      <p:sp>
        <p:nvSpPr>
          <p:cNvPr id="17" name="Pijl: links 16">
            <a:extLst>
              <a:ext uri="{FF2B5EF4-FFF2-40B4-BE49-F238E27FC236}">
                <a16:creationId xmlns:a16="http://schemas.microsoft.com/office/drawing/2014/main" id="{D59378C2-94D0-45B3-737F-FEEC2337E1F6}"/>
              </a:ext>
            </a:extLst>
          </p:cNvPr>
          <p:cNvSpPr/>
          <p:nvPr/>
        </p:nvSpPr>
        <p:spPr>
          <a:xfrm rot="12795482">
            <a:off x="4867804" y="1607733"/>
            <a:ext cx="2856990" cy="687547"/>
          </a:xfrm>
          <a:prstGeom prst="leftArrow">
            <a:avLst>
              <a:gd name="adj1" fmla="val 60000"/>
              <a:gd name="adj2" fmla="val 50000"/>
            </a:avLst>
          </a:prstGeom>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hueOff val="0"/>
              <a:satOff val="0"/>
              <a:lumOff val="0"/>
              <a:alphaOff val="0"/>
            </a:schemeClr>
          </a:fontRef>
        </p:style>
        <p:txBody>
          <a:bodyPr/>
          <a:lstStyle/>
          <a:p>
            <a:endParaRPr lang="nl-NL"/>
          </a:p>
        </p:txBody>
      </p:sp>
      <p:sp>
        <p:nvSpPr>
          <p:cNvPr id="18" name="Vermenigvuldigingsteken 17">
            <a:extLst>
              <a:ext uri="{FF2B5EF4-FFF2-40B4-BE49-F238E27FC236}">
                <a16:creationId xmlns:a16="http://schemas.microsoft.com/office/drawing/2014/main" id="{9C2FF546-8591-DE33-8A3C-0872D45CF4AB}"/>
              </a:ext>
            </a:extLst>
          </p:cNvPr>
          <p:cNvSpPr/>
          <p:nvPr/>
        </p:nvSpPr>
        <p:spPr>
          <a:xfrm>
            <a:off x="5666327" y="941294"/>
            <a:ext cx="1055594" cy="1929653"/>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tel 3"/>
          <p:cNvSpPr txBox="1">
            <a:spLocks/>
          </p:cNvSpPr>
          <p:nvPr/>
        </p:nvSpPr>
        <p:spPr>
          <a:xfrm>
            <a:off x="576301" y="13027"/>
            <a:ext cx="10515600" cy="5492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200" dirty="0">
                <a:solidFill>
                  <a:srgbClr val="87B632"/>
                </a:solidFill>
                <a:latin typeface="Arial Rounded MT Bold" panose="020F0704030504030204" pitchFamily="34" charset="0"/>
              </a:rPr>
              <a:t>Wat is nu precies het einddoel?</a:t>
            </a:r>
            <a:br>
              <a:rPr lang="nl-NL" sz="3200" dirty="0">
                <a:solidFill>
                  <a:srgbClr val="66AB38"/>
                </a:solidFill>
                <a:latin typeface="Arial Rounded MT Bold" panose="020F0704030504030204" pitchFamily="34" charset="0"/>
              </a:rPr>
            </a:br>
            <a:br>
              <a:rPr lang="nl-NL" sz="3200" dirty="0">
                <a:solidFill>
                  <a:srgbClr val="66AB38"/>
                </a:solidFill>
                <a:latin typeface="Arial Rounded MT Bold" panose="020F0704030504030204" pitchFamily="34" charset="0"/>
              </a:rPr>
            </a:br>
            <a:endParaRPr lang="nl-NL" sz="3200" dirty="0">
              <a:solidFill>
                <a:srgbClr val="66AB38"/>
              </a:solidFill>
              <a:latin typeface="Arial Rounded MT Bold" panose="020F0704030504030204" pitchFamily="34" charset="0"/>
            </a:endParaRPr>
          </a:p>
        </p:txBody>
      </p:sp>
    </p:spTree>
    <p:extLst>
      <p:ext uri="{BB962C8B-B14F-4D97-AF65-F5344CB8AC3E}">
        <p14:creationId xmlns:p14="http://schemas.microsoft.com/office/powerpoint/2010/main" val="1937121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718931" y="1332534"/>
            <a:ext cx="10515600" cy="1325563"/>
          </a:xfrm>
        </p:spPr>
        <p:txBody>
          <a:bodyPr>
            <a:normAutofit fontScale="90000"/>
          </a:bodyPr>
          <a:lstStyle/>
          <a:p>
            <a:r>
              <a:rPr lang="nl-NL" dirty="0">
                <a:solidFill>
                  <a:srgbClr val="66AB38"/>
                </a:solidFill>
                <a:latin typeface="Arial Rounded MT Bold" panose="020F0704030504030204" pitchFamily="34" charset="0"/>
              </a:rPr>
              <a:t>Kerndoelen 2006</a:t>
            </a:r>
            <a:br>
              <a:rPr lang="nl-NL" dirty="0">
                <a:solidFill>
                  <a:srgbClr val="00BFFE"/>
                </a:solidFill>
                <a:latin typeface="Arial Rounded MT Bold" panose="020F0704030504030204" pitchFamily="34" charset="0"/>
              </a:rPr>
            </a:br>
            <a:br>
              <a:rPr lang="nl-NL"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van 115 naar 58</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Voorbeeld, getallen en bewerkingen:</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endParaRPr lang="nl-NL" sz="2200" dirty="0">
              <a:solidFill>
                <a:srgbClr val="00BFFE"/>
              </a:solidFill>
              <a:latin typeface="Arial Rounded MT Bold" panose="020F0704030504030204" pitchFamily="34" charset="0"/>
            </a:endParaRPr>
          </a:p>
        </p:txBody>
      </p:sp>
      <p:pic>
        <p:nvPicPr>
          <p:cNvPr id="3" name="Afbeelding 2">
            <a:extLst>
              <a:ext uri="{FF2B5EF4-FFF2-40B4-BE49-F238E27FC236}">
                <a16:creationId xmlns:a16="http://schemas.microsoft.com/office/drawing/2014/main" id="{13B1BCA7-D79D-4AF3-84C5-9DC363350A18}"/>
              </a:ext>
            </a:extLst>
          </p:cNvPr>
          <p:cNvPicPr>
            <a:picLocks noChangeAspect="1"/>
          </p:cNvPicPr>
          <p:nvPr/>
        </p:nvPicPr>
        <p:blipFill>
          <a:blip r:embed="rId2"/>
          <a:stretch>
            <a:fillRect/>
          </a:stretch>
        </p:blipFill>
        <p:spPr>
          <a:xfrm>
            <a:off x="5976731" y="245855"/>
            <a:ext cx="5814391" cy="5467838"/>
          </a:xfrm>
          <a:prstGeom prst="rect">
            <a:avLst/>
          </a:prstGeom>
          <a:solidFill>
            <a:srgbClr val="87B632"/>
          </a:solidFill>
        </p:spPr>
      </p:pic>
      <p:pic>
        <p:nvPicPr>
          <p:cNvPr id="6" name="Afbeelding 5">
            <a:extLst>
              <a:ext uri="{FF2B5EF4-FFF2-40B4-BE49-F238E27FC236}">
                <a16:creationId xmlns:a16="http://schemas.microsoft.com/office/drawing/2014/main" id="{B67933B4-71D3-4279-AE79-7D38B3EF9E3A}"/>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spTree>
    <p:extLst>
      <p:ext uri="{BB962C8B-B14F-4D97-AF65-F5344CB8AC3E}">
        <p14:creationId xmlns:p14="http://schemas.microsoft.com/office/powerpoint/2010/main" val="337108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6DE47-013D-36BA-F36C-21256200CCB8}"/>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EFD5352C-8C9F-6994-B9EA-B5BA0F291AD8}"/>
              </a:ext>
            </a:extLst>
          </p:cNvPr>
          <p:cNvSpPr>
            <a:spLocks noGrp="1"/>
          </p:cNvSpPr>
          <p:nvPr>
            <p:ph type="title"/>
          </p:nvPr>
        </p:nvSpPr>
        <p:spPr>
          <a:xfrm>
            <a:off x="402926" y="431581"/>
            <a:ext cx="4458187" cy="1325563"/>
          </a:xfrm>
        </p:spPr>
        <p:txBody>
          <a:bodyPr>
            <a:normAutofit fontScale="90000"/>
          </a:bodyPr>
          <a:lstStyle/>
          <a:p>
            <a:r>
              <a:rPr lang="nl-NL" dirty="0">
                <a:solidFill>
                  <a:srgbClr val="66AB38"/>
                </a:solidFill>
                <a:latin typeface="Arial Rounded MT Bold" panose="020F0704030504030204" pitchFamily="34" charset="0"/>
              </a:rPr>
              <a:t>Kerndoelen 2025</a:t>
            </a:r>
            <a:br>
              <a:rPr lang="nl-NL" dirty="0">
                <a:solidFill>
                  <a:srgbClr val="00BFFE"/>
                </a:solidFill>
                <a:latin typeface="Arial Rounded MT Bold" panose="020F0704030504030204" pitchFamily="34" charset="0"/>
              </a:rPr>
            </a:br>
            <a:br>
              <a:rPr lang="nl-NL"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endParaRPr lang="nl-NL" sz="2200" dirty="0">
              <a:solidFill>
                <a:srgbClr val="00BFFE"/>
              </a:solidFill>
              <a:latin typeface="Arial Rounded MT Bold" panose="020F0704030504030204" pitchFamily="34" charset="0"/>
            </a:endParaRPr>
          </a:p>
        </p:txBody>
      </p:sp>
      <p:pic>
        <p:nvPicPr>
          <p:cNvPr id="6" name="Afbeelding 5">
            <a:extLst>
              <a:ext uri="{FF2B5EF4-FFF2-40B4-BE49-F238E27FC236}">
                <a16:creationId xmlns:a16="http://schemas.microsoft.com/office/drawing/2014/main" id="{229E59FC-B4EF-7894-668C-E7D11C0414A8}"/>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pic>
        <p:nvPicPr>
          <p:cNvPr id="7" name="Afbeelding 6">
            <a:extLst>
              <a:ext uri="{FF2B5EF4-FFF2-40B4-BE49-F238E27FC236}">
                <a16:creationId xmlns:a16="http://schemas.microsoft.com/office/drawing/2014/main" id="{342D271B-194F-B0C3-3131-07B6BDA0C865}"/>
              </a:ext>
            </a:extLst>
          </p:cNvPr>
          <p:cNvPicPr>
            <a:picLocks noChangeAspect="1"/>
          </p:cNvPicPr>
          <p:nvPr/>
        </p:nvPicPr>
        <p:blipFill>
          <a:blip r:embed="rId4"/>
          <a:stretch>
            <a:fillRect/>
          </a:stretch>
        </p:blipFill>
        <p:spPr>
          <a:xfrm>
            <a:off x="5292844" y="141193"/>
            <a:ext cx="5565656" cy="6301379"/>
          </a:xfrm>
          <a:prstGeom prst="rect">
            <a:avLst/>
          </a:prstGeom>
        </p:spPr>
      </p:pic>
    </p:spTree>
    <p:extLst>
      <p:ext uri="{BB962C8B-B14F-4D97-AF65-F5344CB8AC3E}">
        <p14:creationId xmlns:p14="http://schemas.microsoft.com/office/powerpoint/2010/main" val="3141733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88044-AEBF-5142-AD13-A8B5FB417602}"/>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72FCCC0F-3CDD-93B5-9D41-0F76C82495AA}"/>
              </a:ext>
            </a:extLst>
          </p:cNvPr>
          <p:cNvSpPr>
            <a:spLocks noGrp="1"/>
          </p:cNvSpPr>
          <p:nvPr>
            <p:ph type="title"/>
          </p:nvPr>
        </p:nvSpPr>
        <p:spPr>
          <a:xfrm>
            <a:off x="4907691" y="400155"/>
            <a:ext cx="4458187" cy="1325563"/>
          </a:xfrm>
        </p:spPr>
        <p:txBody>
          <a:bodyPr>
            <a:noAutofit/>
          </a:bodyPr>
          <a:lstStyle/>
          <a:p>
            <a:r>
              <a:rPr lang="nl-NL" sz="2800" dirty="0">
                <a:solidFill>
                  <a:srgbClr val="66AB38"/>
                </a:solidFill>
                <a:latin typeface="Arial Rounded MT Bold" panose="020F0704030504030204" pitchFamily="34" charset="0"/>
              </a:rPr>
              <a:t>Kerndoelen 2025</a:t>
            </a:r>
            <a:br>
              <a:rPr lang="nl-NL" sz="2800" dirty="0">
                <a:solidFill>
                  <a:srgbClr val="00BFFE"/>
                </a:solidFill>
                <a:latin typeface="Arial Rounded MT Bold" panose="020F0704030504030204" pitchFamily="34" charset="0"/>
              </a:rPr>
            </a:br>
            <a:br>
              <a:rPr lang="nl-NL" sz="2800" dirty="0">
                <a:solidFill>
                  <a:srgbClr val="00BFFE"/>
                </a:solidFill>
                <a:latin typeface="Arial Rounded MT Bold" panose="020F0704030504030204" pitchFamily="34" charset="0"/>
              </a:rPr>
            </a:br>
            <a:br>
              <a:rPr lang="nl-NL" sz="2800" dirty="0">
                <a:solidFill>
                  <a:srgbClr val="00BFFE"/>
                </a:solidFill>
                <a:latin typeface="Arial Rounded MT Bold" panose="020F0704030504030204" pitchFamily="34" charset="0"/>
              </a:rPr>
            </a:br>
            <a:endParaRPr lang="nl-NL" sz="2800" dirty="0">
              <a:solidFill>
                <a:srgbClr val="00BFFE"/>
              </a:solidFill>
              <a:latin typeface="Arial Rounded MT Bold" panose="020F0704030504030204" pitchFamily="34" charset="0"/>
            </a:endParaRPr>
          </a:p>
        </p:txBody>
      </p:sp>
      <p:pic>
        <p:nvPicPr>
          <p:cNvPr id="6" name="Afbeelding 5">
            <a:extLst>
              <a:ext uri="{FF2B5EF4-FFF2-40B4-BE49-F238E27FC236}">
                <a16:creationId xmlns:a16="http://schemas.microsoft.com/office/drawing/2014/main" id="{518508E2-9C02-0319-7AE4-F3F92709CBE5}"/>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pic>
        <p:nvPicPr>
          <p:cNvPr id="5" name="Afbeelding 4">
            <a:extLst>
              <a:ext uri="{FF2B5EF4-FFF2-40B4-BE49-F238E27FC236}">
                <a16:creationId xmlns:a16="http://schemas.microsoft.com/office/drawing/2014/main" id="{ABE26B6A-7416-3159-D049-4812EEB60DF2}"/>
              </a:ext>
            </a:extLst>
          </p:cNvPr>
          <p:cNvPicPr>
            <a:picLocks noChangeAspect="1"/>
          </p:cNvPicPr>
          <p:nvPr/>
        </p:nvPicPr>
        <p:blipFill>
          <a:blip r:embed="rId4"/>
          <a:stretch>
            <a:fillRect/>
          </a:stretch>
        </p:blipFill>
        <p:spPr>
          <a:xfrm>
            <a:off x="4738130" y="873667"/>
            <a:ext cx="7521592" cy="3749365"/>
          </a:xfrm>
          <a:prstGeom prst="rect">
            <a:avLst/>
          </a:prstGeom>
        </p:spPr>
      </p:pic>
      <p:pic>
        <p:nvPicPr>
          <p:cNvPr id="2" name="Afbeelding 1">
            <a:extLst>
              <a:ext uri="{FF2B5EF4-FFF2-40B4-BE49-F238E27FC236}">
                <a16:creationId xmlns:a16="http://schemas.microsoft.com/office/drawing/2014/main" id="{6DADB284-C142-C157-6224-11AB122E9429}"/>
              </a:ext>
            </a:extLst>
          </p:cNvPr>
          <p:cNvPicPr>
            <a:picLocks noChangeAspect="1"/>
          </p:cNvPicPr>
          <p:nvPr/>
        </p:nvPicPr>
        <p:blipFill>
          <a:blip r:embed="rId5"/>
          <a:stretch>
            <a:fillRect/>
          </a:stretch>
        </p:blipFill>
        <p:spPr>
          <a:xfrm>
            <a:off x="281902" y="1796758"/>
            <a:ext cx="4108563" cy="3863682"/>
          </a:xfrm>
          <a:prstGeom prst="rect">
            <a:avLst/>
          </a:prstGeom>
          <a:solidFill>
            <a:srgbClr val="87B632"/>
          </a:solidFill>
        </p:spPr>
      </p:pic>
      <p:sp>
        <p:nvSpPr>
          <p:cNvPr id="3" name="Titel 3">
            <a:extLst>
              <a:ext uri="{FF2B5EF4-FFF2-40B4-BE49-F238E27FC236}">
                <a16:creationId xmlns:a16="http://schemas.microsoft.com/office/drawing/2014/main" id="{82EBB026-367F-5B06-7988-506E4D5E0164}"/>
              </a:ext>
            </a:extLst>
          </p:cNvPr>
          <p:cNvSpPr txBox="1">
            <a:spLocks/>
          </p:cNvSpPr>
          <p:nvPr/>
        </p:nvSpPr>
        <p:spPr>
          <a:xfrm>
            <a:off x="281902" y="400154"/>
            <a:ext cx="4458187"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dirty="0">
                <a:solidFill>
                  <a:srgbClr val="66AB38"/>
                </a:solidFill>
                <a:latin typeface="Arial Rounded MT Bold" panose="020F0704030504030204" pitchFamily="34" charset="0"/>
              </a:rPr>
              <a:t>Kerndoelen 1996</a:t>
            </a:r>
            <a:br>
              <a:rPr lang="nl-NL" sz="2800" dirty="0">
                <a:solidFill>
                  <a:srgbClr val="00BFFE"/>
                </a:solidFill>
                <a:latin typeface="Arial Rounded MT Bold" panose="020F0704030504030204" pitchFamily="34" charset="0"/>
              </a:rPr>
            </a:br>
            <a:br>
              <a:rPr lang="nl-NL" sz="2800" dirty="0">
                <a:solidFill>
                  <a:srgbClr val="00BFFE"/>
                </a:solidFill>
                <a:latin typeface="Arial Rounded MT Bold" panose="020F0704030504030204" pitchFamily="34" charset="0"/>
              </a:rPr>
            </a:br>
            <a:br>
              <a:rPr lang="nl-NL" sz="2800" dirty="0">
                <a:solidFill>
                  <a:srgbClr val="00BFFE"/>
                </a:solidFill>
                <a:latin typeface="Arial Rounded MT Bold" panose="020F0704030504030204" pitchFamily="34" charset="0"/>
              </a:rPr>
            </a:br>
            <a:endParaRPr lang="nl-NL" sz="2800" dirty="0">
              <a:solidFill>
                <a:srgbClr val="00BFFE"/>
              </a:solidFill>
              <a:latin typeface="Arial Rounded MT Bold" panose="020F0704030504030204" pitchFamily="34" charset="0"/>
            </a:endParaRPr>
          </a:p>
        </p:txBody>
      </p:sp>
    </p:spTree>
    <p:extLst>
      <p:ext uri="{BB962C8B-B14F-4D97-AF65-F5344CB8AC3E}">
        <p14:creationId xmlns:p14="http://schemas.microsoft.com/office/powerpoint/2010/main" val="1984040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5C26F-2901-FA74-29BA-26704EB2F83A}"/>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A9F4A7CD-3C24-420A-0CD3-AD3B374CA670}"/>
              </a:ext>
            </a:extLst>
          </p:cNvPr>
          <p:cNvSpPr>
            <a:spLocks noGrp="1"/>
          </p:cNvSpPr>
          <p:nvPr>
            <p:ph type="title"/>
          </p:nvPr>
        </p:nvSpPr>
        <p:spPr>
          <a:xfrm>
            <a:off x="369308" y="350898"/>
            <a:ext cx="4458187" cy="1325563"/>
          </a:xfrm>
        </p:spPr>
        <p:txBody>
          <a:bodyPr>
            <a:normAutofit fontScale="90000"/>
          </a:bodyPr>
          <a:lstStyle/>
          <a:p>
            <a:r>
              <a:rPr lang="nl-NL" dirty="0">
                <a:solidFill>
                  <a:srgbClr val="66AB38"/>
                </a:solidFill>
                <a:latin typeface="Arial Rounded MT Bold" panose="020F0704030504030204" pitchFamily="34" charset="0"/>
              </a:rPr>
              <a:t>Kerndoelen 2025</a:t>
            </a:r>
            <a:br>
              <a:rPr lang="nl-NL" dirty="0">
                <a:solidFill>
                  <a:srgbClr val="00BFFE"/>
                </a:solidFill>
                <a:latin typeface="Arial Rounded MT Bold" panose="020F0704030504030204" pitchFamily="34" charset="0"/>
              </a:rPr>
            </a:br>
            <a:br>
              <a:rPr lang="nl-NL"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endParaRPr lang="nl-NL" sz="2200" dirty="0">
              <a:solidFill>
                <a:srgbClr val="00BFFE"/>
              </a:solidFill>
              <a:latin typeface="Arial Rounded MT Bold" panose="020F0704030504030204" pitchFamily="34" charset="0"/>
            </a:endParaRPr>
          </a:p>
        </p:txBody>
      </p:sp>
      <p:pic>
        <p:nvPicPr>
          <p:cNvPr id="6" name="Afbeelding 5">
            <a:extLst>
              <a:ext uri="{FF2B5EF4-FFF2-40B4-BE49-F238E27FC236}">
                <a16:creationId xmlns:a16="http://schemas.microsoft.com/office/drawing/2014/main" id="{29F1BF9A-84D6-E3D1-4DA5-AD7A82E94FE1}"/>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pic>
        <p:nvPicPr>
          <p:cNvPr id="3" name="Afbeelding 2">
            <a:extLst>
              <a:ext uri="{FF2B5EF4-FFF2-40B4-BE49-F238E27FC236}">
                <a16:creationId xmlns:a16="http://schemas.microsoft.com/office/drawing/2014/main" id="{11651F9F-1092-5077-D568-4DCF9509F159}"/>
              </a:ext>
            </a:extLst>
          </p:cNvPr>
          <p:cNvPicPr>
            <a:picLocks noChangeAspect="1"/>
          </p:cNvPicPr>
          <p:nvPr/>
        </p:nvPicPr>
        <p:blipFill>
          <a:blip r:embed="rId4"/>
          <a:stretch>
            <a:fillRect/>
          </a:stretch>
        </p:blipFill>
        <p:spPr>
          <a:xfrm>
            <a:off x="-28245" y="820271"/>
            <a:ext cx="5344507" cy="4464423"/>
          </a:xfrm>
          <a:prstGeom prst="rect">
            <a:avLst/>
          </a:prstGeom>
        </p:spPr>
      </p:pic>
      <p:pic>
        <p:nvPicPr>
          <p:cNvPr id="5" name="Afbeelding 4">
            <a:extLst>
              <a:ext uri="{FF2B5EF4-FFF2-40B4-BE49-F238E27FC236}">
                <a16:creationId xmlns:a16="http://schemas.microsoft.com/office/drawing/2014/main" id="{8E907598-5AE2-C610-DB28-01BC4782A722}"/>
              </a:ext>
            </a:extLst>
          </p:cNvPr>
          <p:cNvPicPr>
            <a:picLocks noChangeAspect="1"/>
          </p:cNvPicPr>
          <p:nvPr/>
        </p:nvPicPr>
        <p:blipFill>
          <a:blip r:embed="rId5"/>
          <a:stretch>
            <a:fillRect/>
          </a:stretch>
        </p:blipFill>
        <p:spPr>
          <a:xfrm>
            <a:off x="5316262" y="1047298"/>
            <a:ext cx="6506430" cy="3499774"/>
          </a:xfrm>
          <a:prstGeom prst="rect">
            <a:avLst/>
          </a:prstGeom>
        </p:spPr>
      </p:pic>
    </p:spTree>
    <p:extLst>
      <p:ext uri="{BB962C8B-B14F-4D97-AF65-F5344CB8AC3E}">
        <p14:creationId xmlns:p14="http://schemas.microsoft.com/office/powerpoint/2010/main" val="201336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59892" y="2339700"/>
            <a:ext cx="10515600" cy="1325563"/>
          </a:xfrm>
        </p:spPr>
        <p:txBody>
          <a:bodyPr>
            <a:normAutofit fontScale="90000"/>
          </a:bodyPr>
          <a:lstStyle/>
          <a:p>
            <a:r>
              <a:rPr lang="nl-NL" dirty="0">
                <a:solidFill>
                  <a:srgbClr val="66AB38"/>
                </a:solidFill>
                <a:latin typeface="Arial Rounded MT Bold" panose="020F0704030504030204" pitchFamily="34" charset="0"/>
              </a:rPr>
              <a:t>Referentieniveaus, 2010</a:t>
            </a:r>
            <a:br>
              <a:rPr lang="nl-NL" dirty="0">
                <a:solidFill>
                  <a:srgbClr val="00BFFE"/>
                </a:solidFill>
                <a:latin typeface="Arial Rounded MT Bold" panose="020F0704030504030204" pitchFamily="34" charset="0"/>
              </a:rPr>
            </a:br>
            <a:br>
              <a:rPr lang="nl-NL"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Wettelijke status sinds 2010</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Later ook gebruikt in het inspectiekader</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Verschillende niveaus eind groep 8:</a:t>
            </a: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1F (fundamenteel) en 2F of </a:t>
            </a: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1S: (streefniveau)</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1S bevalt de inhouden van 1F</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1S is meer verdiepend</a:t>
            </a: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2F is verder in de leerstof</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Bij rekenen 1F en 1S</a:t>
            </a: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Bij taal 1F en 2F</a:t>
            </a:r>
          </a:p>
        </p:txBody>
      </p:sp>
      <p:pic>
        <p:nvPicPr>
          <p:cNvPr id="6" name="Afbeelding 5">
            <a:extLst>
              <a:ext uri="{FF2B5EF4-FFF2-40B4-BE49-F238E27FC236}">
                <a16:creationId xmlns:a16="http://schemas.microsoft.com/office/drawing/2014/main" id="{22A47878-1625-4543-AAEF-9B5E82B5E3A5}"/>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pic>
        <p:nvPicPr>
          <p:cNvPr id="2" name="Afbeelding 1">
            <a:extLst>
              <a:ext uri="{FF2B5EF4-FFF2-40B4-BE49-F238E27FC236}">
                <a16:creationId xmlns:a16="http://schemas.microsoft.com/office/drawing/2014/main" id="{1A4D02EF-DD6C-4BDC-9D00-B717E901D135}"/>
              </a:ext>
            </a:extLst>
          </p:cNvPr>
          <p:cNvPicPr>
            <a:picLocks noChangeAspect="1"/>
          </p:cNvPicPr>
          <p:nvPr/>
        </p:nvPicPr>
        <p:blipFill>
          <a:blip r:embed="rId4"/>
          <a:stretch>
            <a:fillRect/>
          </a:stretch>
        </p:blipFill>
        <p:spPr>
          <a:xfrm>
            <a:off x="5893283" y="1012550"/>
            <a:ext cx="5838825" cy="5305425"/>
          </a:xfrm>
          <a:prstGeom prst="rect">
            <a:avLst/>
          </a:prstGeom>
        </p:spPr>
      </p:pic>
    </p:spTree>
    <p:extLst>
      <p:ext uri="{BB962C8B-B14F-4D97-AF65-F5344CB8AC3E}">
        <p14:creationId xmlns:p14="http://schemas.microsoft.com/office/powerpoint/2010/main" val="3248333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446640" y="1345787"/>
            <a:ext cx="10515600" cy="2728672"/>
          </a:xfrm>
        </p:spPr>
        <p:txBody>
          <a:bodyPr>
            <a:normAutofit fontScale="90000"/>
          </a:bodyPr>
          <a:lstStyle/>
          <a:p>
            <a:r>
              <a:rPr lang="nl-NL" dirty="0">
                <a:solidFill>
                  <a:srgbClr val="66AB38"/>
                </a:solidFill>
                <a:latin typeface="Arial Rounded MT Bold" panose="020F0704030504030204" pitchFamily="34" charset="0"/>
              </a:rPr>
              <a:t>Referentieniveaus 2010   (2028?)</a:t>
            </a:r>
            <a:br>
              <a:rPr lang="nl-NL" dirty="0">
                <a:solidFill>
                  <a:srgbClr val="00BFFE"/>
                </a:solidFill>
                <a:latin typeface="Arial Rounded MT Bold" panose="020F0704030504030204" pitchFamily="34" charset="0"/>
              </a:rPr>
            </a:br>
            <a:br>
              <a:rPr lang="nl-NL"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Het zijn de einddoelen voor groep 8</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Niet uitgewerkt naar de lagere groepen</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Wel verder uitgewerkt in het VO en MBO: 2F, 3F </a:t>
            </a:r>
            <a:r>
              <a:rPr lang="nl-NL" sz="2200" dirty="0" err="1">
                <a:solidFill>
                  <a:srgbClr val="00BFFE"/>
                </a:solidFill>
                <a:latin typeface="Arial Rounded MT Bold" panose="020F0704030504030204" pitchFamily="34" charset="0"/>
              </a:rPr>
              <a:t>etc</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1S is het standaardniveau voor einde basisschool</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Ze worden nu onderzocht door het SLO, maar hebben nog steeds een wettelijke status, dus gelden als wettelijk einddoel (in combinatie met de kerndoelen)</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Soms lastig te interpreteren welk niveau nu exact bedoeld wordt </a:t>
            </a:r>
            <a:br>
              <a:rPr lang="nl-NL" sz="2200" dirty="0">
                <a:solidFill>
                  <a:srgbClr val="00BFFE"/>
                </a:solidFill>
                <a:latin typeface="Arial Rounded MT Bold" panose="020F0704030504030204" pitchFamily="34" charset="0"/>
              </a:rPr>
            </a:br>
            <a:br>
              <a:rPr lang="nl-NL" sz="2200" dirty="0">
                <a:solidFill>
                  <a:srgbClr val="00BFFE"/>
                </a:solidFill>
                <a:latin typeface="Arial Rounded MT Bold" panose="020F0704030504030204" pitchFamily="34" charset="0"/>
              </a:rPr>
            </a:br>
            <a:r>
              <a:rPr lang="nl-NL" sz="2200" dirty="0">
                <a:solidFill>
                  <a:srgbClr val="00BFFE"/>
                </a:solidFill>
                <a:latin typeface="Arial Rounded MT Bold" panose="020F0704030504030204" pitchFamily="34" charset="0"/>
              </a:rPr>
              <a:t>De basis voor de doorstroomtoets!</a:t>
            </a:r>
          </a:p>
        </p:txBody>
      </p:sp>
      <p:pic>
        <p:nvPicPr>
          <p:cNvPr id="6" name="Afbeelding 5">
            <a:extLst>
              <a:ext uri="{FF2B5EF4-FFF2-40B4-BE49-F238E27FC236}">
                <a16:creationId xmlns:a16="http://schemas.microsoft.com/office/drawing/2014/main" id="{E9107C80-B3B0-4D63-A60D-74D50E09B604}"/>
              </a:ext>
            </a:extLst>
          </p:cNvPr>
          <p:cNvPicPr>
            <a:picLocks noChangeAspect="1"/>
          </p:cNvPicPr>
          <p:nvPr/>
        </p:nvPicPr>
        <p:blipFill>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spTree>
    <p:extLst>
      <p:ext uri="{BB962C8B-B14F-4D97-AF65-F5344CB8AC3E}">
        <p14:creationId xmlns:p14="http://schemas.microsoft.com/office/powerpoint/2010/main" val="601603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A28E1DAD-8A77-0168-92D0-B2C2551DE4B9}"/>
              </a:ext>
            </a:extLst>
          </p:cNvPr>
          <p:cNvPicPr>
            <a:picLocks noChangeAspect="1"/>
          </p:cNvPicPr>
          <p:nvPr/>
        </p:nvPicPr>
        <p:blipFill>
          <a:blip r:embed="rId2"/>
          <a:stretch>
            <a:fillRect/>
          </a:stretch>
        </p:blipFill>
        <p:spPr>
          <a:xfrm>
            <a:off x="310180" y="113716"/>
            <a:ext cx="5143946" cy="6744284"/>
          </a:xfrm>
          <a:prstGeom prst="rect">
            <a:avLst/>
          </a:prstGeom>
        </p:spPr>
      </p:pic>
    </p:spTree>
    <p:extLst>
      <p:ext uri="{BB962C8B-B14F-4D97-AF65-F5344CB8AC3E}">
        <p14:creationId xmlns:p14="http://schemas.microsoft.com/office/powerpoint/2010/main" val="895628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7742455-0238-DDCF-BBAF-C6FAC893C65F}"/>
              </a:ext>
            </a:extLst>
          </p:cNvPr>
          <p:cNvPicPr>
            <a:picLocks noChangeAspect="1"/>
          </p:cNvPicPr>
          <p:nvPr/>
        </p:nvPicPr>
        <p:blipFill>
          <a:blip r:embed="rId2"/>
          <a:stretch>
            <a:fillRect/>
          </a:stretch>
        </p:blipFill>
        <p:spPr>
          <a:xfrm>
            <a:off x="2601927" y="349624"/>
            <a:ext cx="6988146" cy="4991533"/>
          </a:xfrm>
          <a:prstGeom prst="rect">
            <a:avLst/>
          </a:prstGeom>
        </p:spPr>
      </p:pic>
    </p:spTree>
    <p:extLst>
      <p:ext uri="{BB962C8B-B14F-4D97-AF65-F5344CB8AC3E}">
        <p14:creationId xmlns:p14="http://schemas.microsoft.com/office/powerpoint/2010/main" val="2679554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3E024-007D-DAA2-28EB-E1772ED075A5}"/>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8869008D-42C4-ABA6-41AB-1397DD6EE349}"/>
              </a:ext>
            </a:extLst>
          </p:cNvPr>
          <p:cNvPicPr>
            <a:picLocks noChangeAspect="1"/>
          </p:cNvPicPr>
          <p:nvPr/>
        </p:nvPicPr>
        <p:blipFill>
          <a:blip r:embed="rId2"/>
          <a:stretch>
            <a:fillRect/>
          </a:stretch>
        </p:blipFill>
        <p:spPr>
          <a:xfrm>
            <a:off x="2239522" y="564252"/>
            <a:ext cx="7148179" cy="6058425"/>
          </a:xfrm>
          <a:prstGeom prst="rect">
            <a:avLst/>
          </a:prstGeom>
        </p:spPr>
      </p:pic>
    </p:spTree>
    <p:extLst>
      <p:ext uri="{BB962C8B-B14F-4D97-AF65-F5344CB8AC3E}">
        <p14:creationId xmlns:p14="http://schemas.microsoft.com/office/powerpoint/2010/main" val="1691399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CFBAC-6957-BCB0-C36C-6899229C5EF6}"/>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62410663-10AA-D167-E04D-D077651E92E0}"/>
              </a:ext>
            </a:extLst>
          </p:cNvPr>
          <p:cNvPicPr>
            <a:picLocks noChangeAspect="1"/>
          </p:cNvPicPr>
          <p:nvPr/>
        </p:nvPicPr>
        <p:blipFill>
          <a:blip r:embed="rId2"/>
          <a:stretch>
            <a:fillRect/>
          </a:stretch>
        </p:blipFill>
        <p:spPr>
          <a:xfrm>
            <a:off x="2537890" y="0"/>
            <a:ext cx="7116220" cy="6858000"/>
          </a:xfrm>
          <a:prstGeom prst="rect">
            <a:avLst/>
          </a:prstGeom>
        </p:spPr>
      </p:pic>
    </p:spTree>
    <p:extLst>
      <p:ext uri="{BB962C8B-B14F-4D97-AF65-F5344CB8AC3E}">
        <p14:creationId xmlns:p14="http://schemas.microsoft.com/office/powerpoint/2010/main" val="1718812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779304">
            <a:off x="10498105" y="227991"/>
            <a:ext cx="1219120" cy="828831"/>
          </a:xfrm>
          <a:prstGeom prst="rect">
            <a:avLst/>
          </a:prstGeom>
        </p:spPr>
      </p:pic>
      <p:pic>
        <p:nvPicPr>
          <p:cNvPr id="6" name="Afbeelding 5">
            <a:extLst>
              <a:ext uri="{FF2B5EF4-FFF2-40B4-BE49-F238E27FC236}">
                <a16:creationId xmlns:a16="http://schemas.microsoft.com/office/drawing/2014/main" id="{F9C09246-0700-4BD7-A895-CC22CCD70B22}"/>
              </a:ext>
            </a:extLst>
          </p:cNvPr>
          <p:cNvPicPr>
            <a:picLocks noChangeAspect="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pic>
        <p:nvPicPr>
          <p:cNvPr id="9" name="Afbeelding 8">
            <a:extLst>
              <a:ext uri="{FF2B5EF4-FFF2-40B4-BE49-F238E27FC236}">
                <a16:creationId xmlns:a16="http://schemas.microsoft.com/office/drawing/2014/main" id="{B6296F1B-DCDE-4308-9748-DBF562714F08}"/>
              </a:ext>
            </a:extLst>
          </p:cNvPr>
          <p:cNvPicPr>
            <a:picLocks noChangeAspect="1"/>
          </p:cNvPicPr>
          <p:nvPr/>
        </p:nvPicPr>
        <p:blipFill>
          <a:blip r:embed="rId6"/>
          <a:stretch>
            <a:fillRect/>
          </a:stretch>
        </p:blipFill>
        <p:spPr>
          <a:xfrm>
            <a:off x="2168025" y="1473423"/>
            <a:ext cx="8252533" cy="3911153"/>
          </a:xfrm>
          <a:prstGeom prst="rect">
            <a:avLst/>
          </a:prstGeom>
        </p:spPr>
      </p:pic>
      <p:sp>
        <p:nvSpPr>
          <p:cNvPr id="3" name="Titel 3">
            <a:extLst>
              <a:ext uri="{FF2B5EF4-FFF2-40B4-BE49-F238E27FC236}">
                <a16:creationId xmlns:a16="http://schemas.microsoft.com/office/drawing/2014/main" id="{7EDBDED4-D50F-A102-E7EB-688F1D981FE3}"/>
              </a:ext>
            </a:extLst>
          </p:cNvPr>
          <p:cNvSpPr txBox="1">
            <a:spLocks/>
          </p:cNvSpPr>
          <p:nvPr/>
        </p:nvSpPr>
        <p:spPr>
          <a:xfrm>
            <a:off x="128977" y="298795"/>
            <a:ext cx="3804288" cy="17891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3200" dirty="0">
                <a:solidFill>
                  <a:srgbClr val="66AB38"/>
                </a:solidFill>
                <a:latin typeface="Arial Rounded MT Bold" panose="020F0704030504030204" pitchFamily="34" charset="0"/>
              </a:rPr>
              <a:t>Referentieniveaus</a:t>
            </a:r>
            <a:br>
              <a:rPr lang="nl-NL" sz="3200" dirty="0">
                <a:solidFill>
                  <a:srgbClr val="66AB38"/>
                </a:solidFill>
                <a:latin typeface="Arial Rounded MT Bold" panose="020F0704030504030204" pitchFamily="34" charset="0"/>
              </a:rPr>
            </a:br>
            <a:r>
              <a:rPr lang="nl-NL" sz="3200" dirty="0">
                <a:solidFill>
                  <a:srgbClr val="66AB38"/>
                </a:solidFill>
                <a:latin typeface="Arial Rounded MT Bold" panose="020F0704030504030204" pitchFamily="34" charset="0"/>
              </a:rPr>
              <a:t>taal</a:t>
            </a:r>
            <a:br>
              <a:rPr lang="nl-NL" sz="3200" dirty="0">
                <a:solidFill>
                  <a:srgbClr val="00BFFE"/>
                </a:solidFill>
                <a:latin typeface="Arial Rounded MT Bold" panose="020F0704030504030204" pitchFamily="34" charset="0"/>
              </a:rPr>
            </a:br>
            <a:br>
              <a:rPr lang="nl-NL" sz="3200" dirty="0">
                <a:solidFill>
                  <a:srgbClr val="00BFFE"/>
                </a:solidFill>
                <a:latin typeface="Arial Rounded MT Bold" panose="020F0704030504030204" pitchFamily="34" charset="0"/>
              </a:rPr>
            </a:br>
            <a:endParaRPr lang="nl-NL" sz="3200" dirty="0">
              <a:solidFill>
                <a:srgbClr val="00BFFE"/>
              </a:solidFill>
              <a:latin typeface="Arial Rounded MT Bold" panose="020F0704030504030204" pitchFamily="34" charset="0"/>
            </a:endParaRPr>
          </a:p>
        </p:txBody>
      </p:sp>
    </p:spTree>
    <p:extLst>
      <p:ext uri="{BB962C8B-B14F-4D97-AF65-F5344CB8AC3E}">
        <p14:creationId xmlns:p14="http://schemas.microsoft.com/office/powerpoint/2010/main" val="2134307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09BE01C-A577-E388-D544-2CC481158501}"/>
              </a:ext>
            </a:extLst>
          </p:cNvPr>
          <p:cNvPicPr>
            <a:picLocks noChangeAspect="1"/>
          </p:cNvPicPr>
          <p:nvPr/>
        </p:nvPicPr>
        <p:blipFill>
          <a:blip r:embed="rId2"/>
          <a:stretch>
            <a:fillRect/>
          </a:stretch>
        </p:blipFill>
        <p:spPr>
          <a:xfrm>
            <a:off x="0" y="137218"/>
            <a:ext cx="12192000" cy="6583564"/>
          </a:xfrm>
          <a:prstGeom prst="rect">
            <a:avLst/>
          </a:prstGeom>
        </p:spPr>
      </p:pic>
      <p:cxnSp>
        <p:nvCxnSpPr>
          <p:cNvPr id="5" name="Rechte verbindingslijn met pijl 4">
            <a:extLst>
              <a:ext uri="{FF2B5EF4-FFF2-40B4-BE49-F238E27FC236}">
                <a16:creationId xmlns:a16="http://schemas.microsoft.com/office/drawing/2014/main" id="{764BE177-3828-79DD-B3C5-405A310574E4}"/>
              </a:ext>
            </a:extLst>
          </p:cNvPr>
          <p:cNvCxnSpPr/>
          <p:nvPr/>
        </p:nvCxnSpPr>
        <p:spPr>
          <a:xfrm>
            <a:off x="4982135" y="537883"/>
            <a:ext cx="463924" cy="12573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Rechte verbindingslijn met pijl 5">
            <a:extLst>
              <a:ext uri="{FF2B5EF4-FFF2-40B4-BE49-F238E27FC236}">
                <a16:creationId xmlns:a16="http://schemas.microsoft.com/office/drawing/2014/main" id="{90418AFD-9E3B-47E4-3BD5-BCC063176FA2}"/>
              </a:ext>
            </a:extLst>
          </p:cNvPr>
          <p:cNvCxnSpPr>
            <a:cxnSpLocks/>
          </p:cNvCxnSpPr>
          <p:nvPr/>
        </p:nvCxnSpPr>
        <p:spPr>
          <a:xfrm flipV="1">
            <a:off x="3238500" y="4074459"/>
            <a:ext cx="439271" cy="69028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Rechte verbindingslijn met pijl 7">
            <a:extLst>
              <a:ext uri="{FF2B5EF4-FFF2-40B4-BE49-F238E27FC236}">
                <a16:creationId xmlns:a16="http://schemas.microsoft.com/office/drawing/2014/main" id="{9AC9EF10-03BC-2456-49A9-E2DC907772BD}"/>
              </a:ext>
            </a:extLst>
          </p:cNvPr>
          <p:cNvCxnSpPr/>
          <p:nvPr/>
        </p:nvCxnSpPr>
        <p:spPr>
          <a:xfrm>
            <a:off x="3998259" y="347383"/>
            <a:ext cx="463924" cy="12573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1572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73C1C-2427-0DE0-AB08-95E20E5BEA89}"/>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19D5FC32-F8A4-0E37-630A-7A7012B86840}"/>
              </a:ext>
            </a:extLst>
          </p:cNvPr>
          <p:cNvSpPr>
            <a:spLocks noGrp="1"/>
          </p:cNvSpPr>
          <p:nvPr>
            <p:ph type="title"/>
          </p:nvPr>
        </p:nvSpPr>
        <p:spPr/>
        <p:txBody>
          <a:bodyPr/>
          <a:lstStyle/>
          <a:p>
            <a:r>
              <a:rPr lang="nl-NL" dirty="0">
                <a:solidFill>
                  <a:srgbClr val="87B632"/>
                </a:solidFill>
                <a:latin typeface="Arial Rounded MT Bold" panose="020F0704030504030204" pitchFamily="34" charset="0"/>
              </a:rPr>
              <a:t>Belangrijke vragen</a:t>
            </a:r>
          </a:p>
        </p:txBody>
      </p:sp>
      <p:sp>
        <p:nvSpPr>
          <p:cNvPr id="6" name="Tijdelijke aanduiding voor inhoud 5">
            <a:extLst>
              <a:ext uri="{FF2B5EF4-FFF2-40B4-BE49-F238E27FC236}">
                <a16:creationId xmlns:a16="http://schemas.microsoft.com/office/drawing/2014/main" id="{69F6774C-3C1F-B47C-4C45-8C2EBBAC3367}"/>
              </a:ext>
            </a:extLst>
          </p:cNvPr>
          <p:cNvSpPr>
            <a:spLocks noGrp="1"/>
          </p:cNvSpPr>
          <p:nvPr>
            <p:ph idx="1"/>
          </p:nvPr>
        </p:nvSpPr>
        <p:spPr/>
        <p:txBody>
          <a:bodyPr>
            <a:normAutofit/>
          </a:bodyPr>
          <a:lstStyle/>
          <a:p>
            <a:pPr marL="0" indent="0">
              <a:buNone/>
            </a:pPr>
            <a:endParaRPr lang="nl-NL" dirty="0">
              <a:solidFill>
                <a:srgbClr val="0B5DA7"/>
              </a:solidFill>
            </a:endParaRPr>
          </a:p>
          <a:p>
            <a:pPr marL="514350" indent="-514350">
              <a:buFont typeface="+mj-lt"/>
              <a:buAutoNum type="arabicPeriod"/>
            </a:pPr>
            <a:r>
              <a:rPr lang="nl-NL" dirty="0">
                <a:solidFill>
                  <a:srgbClr val="0B5DA7"/>
                </a:solidFill>
              </a:rPr>
              <a:t>Wat gebeurt er met de referentieniveaus (aanpassen of afschaffen?)</a:t>
            </a:r>
          </a:p>
          <a:p>
            <a:pPr marL="514350" indent="-514350">
              <a:buFont typeface="+mj-lt"/>
              <a:buAutoNum type="arabicPeriod"/>
            </a:pPr>
            <a:r>
              <a:rPr lang="nl-NL" dirty="0">
                <a:solidFill>
                  <a:srgbClr val="0B5DA7"/>
                </a:solidFill>
              </a:rPr>
              <a:t>Wanneer brengt het SLO leerlijnen uit (geen wettelijke status, maar voorbeeld)</a:t>
            </a:r>
          </a:p>
          <a:p>
            <a:pPr marL="514350" indent="-514350">
              <a:buFont typeface="+mj-lt"/>
              <a:buAutoNum type="arabicPeriod"/>
            </a:pPr>
            <a:r>
              <a:rPr lang="nl-NL" dirty="0">
                <a:solidFill>
                  <a:srgbClr val="0B5DA7"/>
                </a:solidFill>
              </a:rPr>
              <a:t>Wat wordt er precies aangepast bij rekenen in de leerlijn?</a:t>
            </a:r>
          </a:p>
          <a:p>
            <a:pPr marL="514350" indent="-514350">
              <a:buFont typeface="+mj-lt"/>
              <a:buAutoNum type="arabicPeriod"/>
            </a:pPr>
            <a:r>
              <a:rPr lang="nl-NL" dirty="0">
                <a:solidFill>
                  <a:srgbClr val="0B5DA7"/>
                </a:solidFill>
              </a:rPr>
              <a:t>Hoe ziet de nieuwe doorstroomtoets eruit?</a:t>
            </a:r>
          </a:p>
        </p:txBody>
      </p:sp>
      <p:pic>
        <p:nvPicPr>
          <p:cNvPr id="7" name="Afbeelding 6">
            <a:extLst>
              <a:ext uri="{FF2B5EF4-FFF2-40B4-BE49-F238E27FC236}">
                <a16:creationId xmlns:a16="http://schemas.microsoft.com/office/drawing/2014/main" id="{597076C9-01BD-C90A-4BF8-6CA1A79C13BF}"/>
              </a:ext>
            </a:extLst>
          </p:cNvPr>
          <p:cNvPicPr>
            <a:picLocks noChangeAspect="1"/>
          </p:cNvPicPr>
          <p:nvPr/>
        </p:nvPicPr>
        <p:blipFill>
          <a:blip r:embed="rId2"/>
          <a:stretch>
            <a:fillRect/>
          </a:stretch>
        </p:blipFill>
        <p:spPr>
          <a:xfrm>
            <a:off x="10089185" y="0"/>
            <a:ext cx="2102815" cy="753495"/>
          </a:xfrm>
          <a:prstGeom prst="rect">
            <a:avLst/>
          </a:prstGeom>
        </p:spPr>
      </p:pic>
      <p:pic>
        <p:nvPicPr>
          <p:cNvPr id="9" name="Afbeelding 8">
            <a:extLst>
              <a:ext uri="{FF2B5EF4-FFF2-40B4-BE49-F238E27FC236}">
                <a16:creationId xmlns:a16="http://schemas.microsoft.com/office/drawing/2014/main" id="{8D6A95DB-08A6-74AF-3207-51122A14A0B3}"/>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spTree>
    <p:extLst>
      <p:ext uri="{BB962C8B-B14F-4D97-AF65-F5344CB8AC3E}">
        <p14:creationId xmlns:p14="http://schemas.microsoft.com/office/powerpoint/2010/main" val="964052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CEDF1-520D-4C8C-AC13-305AB3AB19F5}"/>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5D51CF1C-560B-1A6D-E8CC-866E087552DC}"/>
              </a:ext>
            </a:extLst>
          </p:cNvPr>
          <p:cNvSpPr>
            <a:spLocks noGrp="1"/>
          </p:cNvSpPr>
          <p:nvPr>
            <p:ph type="title"/>
          </p:nvPr>
        </p:nvSpPr>
        <p:spPr/>
        <p:txBody>
          <a:bodyPr/>
          <a:lstStyle/>
          <a:p>
            <a:r>
              <a:rPr lang="nl-NL" dirty="0">
                <a:solidFill>
                  <a:srgbClr val="87B632"/>
                </a:solidFill>
                <a:latin typeface="Arial Rounded MT Bold" panose="020F0704030504030204" pitchFamily="34" charset="0"/>
              </a:rPr>
              <a:t>Hoe komt een methode tot stand?</a:t>
            </a:r>
          </a:p>
        </p:txBody>
      </p:sp>
      <p:sp>
        <p:nvSpPr>
          <p:cNvPr id="6" name="Tijdelijke aanduiding voor inhoud 5">
            <a:extLst>
              <a:ext uri="{FF2B5EF4-FFF2-40B4-BE49-F238E27FC236}">
                <a16:creationId xmlns:a16="http://schemas.microsoft.com/office/drawing/2014/main" id="{10BF41B0-C5EE-6D85-835F-3EDCC1E9FCC4}"/>
              </a:ext>
            </a:extLst>
          </p:cNvPr>
          <p:cNvSpPr>
            <a:spLocks noGrp="1"/>
          </p:cNvSpPr>
          <p:nvPr>
            <p:ph idx="1"/>
          </p:nvPr>
        </p:nvSpPr>
        <p:spPr/>
        <p:txBody>
          <a:bodyPr/>
          <a:lstStyle/>
          <a:p>
            <a:pPr marL="514350" indent="-514350">
              <a:buFont typeface="+mj-lt"/>
              <a:buAutoNum type="arabicPeriod"/>
            </a:pPr>
            <a:r>
              <a:rPr lang="nl-NL" dirty="0">
                <a:solidFill>
                  <a:srgbClr val="0B5DA7"/>
                </a:solidFill>
              </a:rPr>
              <a:t>Interpretatie van de methodemakers van de kerndoelen en referentieniveaus</a:t>
            </a:r>
          </a:p>
          <a:p>
            <a:pPr marL="514350" indent="-514350">
              <a:buFont typeface="+mj-lt"/>
              <a:buAutoNum type="arabicPeriod"/>
            </a:pPr>
            <a:r>
              <a:rPr lang="nl-NL" dirty="0">
                <a:solidFill>
                  <a:srgbClr val="0B5DA7"/>
                </a:solidFill>
              </a:rPr>
              <a:t>Deels gestuurd door wat er al was (gewoonte)</a:t>
            </a:r>
          </a:p>
          <a:p>
            <a:pPr marL="514350" indent="-514350">
              <a:buFont typeface="+mj-lt"/>
              <a:buAutoNum type="arabicPeriod"/>
            </a:pPr>
            <a:r>
              <a:rPr lang="nl-NL" dirty="0">
                <a:solidFill>
                  <a:srgbClr val="0B5DA7"/>
                </a:solidFill>
              </a:rPr>
              <a:t>Deels door wat Cito vraagt in LVS (taal en rekenen)</a:t>
            </a:r>
          </a:p>
          <a:p>
            <a:pPr marL="514350" indent="-514350">
              <a:buFont typeface="+mj-lt"/>
              <a:buAutoNum type="arabicPeriod"/>
            </a:pPr>
            <a:r>
              <a:rPr lang="nl-NL" dirty="0">
                <a:solidFill>
                  <a:srgbClr val="0B5DA7"/>
                </a:solidFill>
              </a:rPr>
              <a:t>Dus ook eigen interpretatie (hoe vaak, hoeveel </a:t>
            </a:r>
            <a:r>
              <a:rPr lang="nl-NL" dirty="0" err="1">
                <a:solidFill>
                  <a:srgbClr val="0B5DA7"/>
                </a:solidFill>
              </a:rPr>
              <a:t>etc</a:t>
            </a:r>
            <a:r>
              <a:rPr lang="nl-NL" dirty="0">
                <a:solidFill>
                  <a:srgbClr val="0B5DA7"/>
                </a:solidFill>
              </a:rPr>
              <a:t>, waar ligt de nadruk)</a:t>
            </a:r>
          </a:p>
          <a:p>
            <a:pPr marL="514350" indent="-514350">
              <a:buFont typeface="+mj-lt"/>
              <a:buAutoNum type="arabicPeriod"/>
            </a:pPr>
            <a:endParaRPr lang="nl-NL" dirty="0">
              <a:solidFill>
                <a:srgbClr val="0B5DA7"/>
              </a:solidFill>
            </a:endParaRPr>
          </a:p>
          <a:p>
            <a:pPr marL="0" indent="0">
              <a:buNone/>
            </a:pPr>
            <a:r>
              <a:rPr lang="nl-NL" dirty="0">
                <a:solidFill>
                  <a:srgbClr val="0B5DA7"/>
                </a:solidFill>
              </a:rPr>
              <a:t>Nu een aangepaste versie voor rekenen: minimale wijzigingen?</a:t>
            </a:r>
          </a:p>
        </p:txBody>
      </p:sp>
      <p:pic>
        <p:nvPicPr>
          <p:cNvPr id="7" name="Afbeelding 6">
            <a:extLst>
              <a:ext uri="{FF2B5EF4-FFF2-40B4-BE49-F238E27FC236}">
                <a16:creationId xmlns:a16="http://schemas.microsoft.com/office/drawing/2014/main" id="{4997F81D-54C7-59AF-0A62-040CB5C55D6F}"/>
              </a:ext>
            </a:extLst>
          </p:cNvPr>
          <p:cNvPicPr>
            <a:picLocks noChangeAspect="1"/>
          </p:cNvPicPr>
          <p:nvPr/>
        </p:nvPicPr>
        <p:blipFill>
          <a:blip r:embed="rId2"/>
          <a:stretch>
            <a:fillRect/>
          </a:stretch>
        </p:blipFill>
        <p:spPr>
          <a:xfrm>
            <a:off x="10089185" y="0"/>
            <a:ext cx="2102815" cy="753495"/>
          </a:xfrm>
          <a:prstGeom prst="rect">
            <a:avLst/>
          </a:prstGeom>
        </p:spPr>
      </p:pic>
      <p:pic>
        <p:nvPicPr>
          <p:cNvPr id="9" name="Afbeelding 8">
            <a:extLst>
              <a:ext uri="{FF2B5EF4-FFF2-40B4-BE49-F238E27FC236}">
                <a16:creationId xmlns:a16="http://schemas.microsoft.com/office/drawing/2014/main" id="{003E8258-0732-DAF3-58E7-5C8744CFAE78}"/>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spTree>
    <p:extLst>
      <p:ext uri="{BB962C8B-B14F-4D97-AF65-F5344CB8AC3E}">
        <p14:creationId xmlns:p14="http://schemas.microsoft.com/office/powerpoint/2010/main" val="687379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0CBC2-63EC-8470-A9F3-5531F0DD0619}"/>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80226A74-4343-9201-9CBD-495A9DCF2BE9}"/>
              </a:ext>
            </a:extLst>
          </p:cNvPr>
          <p:cNvSpPr>
            <a:spLocks noGrp="1"/>
          </p:cNvSpPr>
          <p:nvPr>
            <p:ph type="title"/>
          </p:nvPr>
        </p:nvSpPr>
        <p:spPr>
          <a:xfrm>
            <a:off x="336177" y="365125"/>
            <a:ext cx="11732558" cy="1325563"/>
          </a:xfrm>
        </p:spPr>
        <p:txBody>
          <a:bodyPr/>
          <a:lstStyle/>
          <a:p>
            <a:r>
              <a:rPr lang="nl-NL" dirty="0">
                <a:solidFill>
                  <a:srgbClr val="87B632"/>
                </a:solidFill>
                <a:latin typeface="Arial Rounded MT Bold" panose="020F0704030504030204" pitchFamily="34" charset="0"/>
              </a:rPr>
              <a:t>Hoe vertalen we dit naar ons curriculum?</a:t>
            </a:r>
          </a:p>
        </p:txBody>
      </p:sp>
      <p:sp>
        <p:nvSpPr>
          <p:cNvPr id="6" name="Tijdelijke aanduiding voor inhoud 5">
            <a:extLst>
              <a:ext uri="{FF2B5EF4-FFF2-40B4-BE49-F238E27FC236}">
                <a16:creationId xmlns:a16="http://schemas.microsoft.com/office/drawing/2014/main" id="{A472A011-196F-73C2-18ED-4000BA872A0F}"/>
              </a:ext>
            </a:extLst>
          </p:cNvPr>
          <p:cNvSpPr>
            <a:spLocks noGrp="1"/>
          </p:cNvSpPr>
          <p:nvPr>
            <p:ph idx="1"/>
          </p:nvPr>
        </p:nvSpPr>
        <p:spPr>
          <a:xfrm>
            <a:off x="755276" y="1613644"/>
            <a:ext cx="10894359" cy="4351338"/>
          </a:xfrm>
        </p:spPr>
        <p:txBody>
          <a:bodyPr/>
          <a:lstStyle/>
          <a:p>
            <a:pPr marL="514350" indent="-514350">
              <a:buFont typeface="+mj-lt"/>
              <a:buAutoNum type="arabicPeriod"/>
            </a:pPr>
            <a:r>
              <a:rPr lang="nl-NL" dirty="0">
                <a:solidFill>
                  <a:srgbClr val="0B5DA7"/>
                </a:solidFill>
              </a:rPr>
              <a:t>Realiseer je dat er ruimte is voor interpretatie</a:t>
            </a:r>
          </a:p>
          <a:p>
            <a:pPr marL="514350" indent="-514350">
              <a:buFont typeface="+mj-lt"/>
              <a:buAutoNum type="arabicPeriod"/>
            </a:pPr>
            <a:r>
              <a:rPr lang="nl-NL" dirty="0">
                <a:solidFill>
                  <a:srgbClr val="0B5DA7"/>
                </a:solidFill>
              </a:rPr>
              <a:t>Zorg voor een doorlopende leerlijn: niet alles hoef je aan te bieden, maar zorg wel dat de basis klopt. Zorg voor kennis over de leerlijnen.</a:t>
            </a:r>
          </a:p>
          <a:p>
            <a:pPr marL="514350" indent="-514350">
              <a:buFont typeface="+mj-lt"/>
              <a:buAutoNum type="arabicPeriod"/>
            </a:pPr>
            <a:r>
              <a:rPr lang="nl-NL" dirty="0">
                <a:solidFill>
                  <a:srgbClr val="0B5DA7"/>
                </a:solidFill>
              </a:rPr>
              <a:t>Methode kun je in aanpassen, gebruik deze niet als keurslijf</a:t>
            </a:r>
          </a:p>
          <a:p>
            <a:pPr marL="514350" indent="-514350">
              <a:buFont typeface="+mj-lt"/>
              <a:buAutoNum type="arabicPeriod"/>
            </a:pPr>
            <a:r>
              <a:rPr lang="nl-NL" dirty="0">
                <a:solidFill>
                  <a:srgbClr val="0B5DA7"/>
                </a:solidFill>
              </a:rPr>
              <a:t>Bij aanpassingen: spreek dit af op schoolniveau</a:t>
            </a:r>
          </a:p>
          <a:p>
            <a:pPr marL="514350" indent="-514350">
              <a:buFont typeface="+mj-lt"/>
              <a:buAutoNum type="arabicPeriod"/>
            </a:pPr>
            <a:endParaRPr lang="nl-NL" dirty="0">
              <a:solidFill>
                <a:srgbClr val="0B5DA7"/>
              </a:solidFill>
            </a:endParaRPr>
          </a:p>
        </p:txBody>
      </p:sp>
      <p:pic>
        <p:nvPicPr>
          <p:cNvPr id="7" name="Afbeelding 6">
            <a:extLst>
              <a:ext uri="{FF2B5EF4-FFF2-40B4-BE49-F238E27FC236}">
                <a16:creationId xmlns:a16="http://schemas.microsoft.com/office/drawing/2014/main" id="{4631BF18-2ED7-0FE2-DAE6-CAA101D0D4E4}"/>
              </a:ext>
            </a:extLst>
          </p:cNvPr>
          <p:cNvPicPr>
            <a:picLocks noChangeAspect="1"/>
          </p:cNvPicPr>
          <p:nvPr/>
        </p:nvPicPr>
        <p:blipFill>
          <a:blip r:embed="rId2"/>
          <a:stretch>
            <a:fillRect/>
          </a:stretch>
        </p:blipFill>
        <p:spPr>
          <a:xfrm>
            <a:off x="10089185" y="0"/>
            <a:ext cx="2102815" cy="753495"/>
          </a:xfrm>
          <a:prstGeom prst="rect">
            <a:avLst/>
          </a:prstGeom>
        </p:spPr>
      </p:pic>
      <p:pic>
        <p:nvPicPr>
          <p:cNvPr id="9" name="Afbeelding 8">
            <a:extLst>
              <a:ext uri="{FF2B5EF4-FFF2-40B4-BE49-F238E27FC236}">
                <a16:creationId xmlns:a16="http://schemas.microsoft.com/office/drawing/2014/main" id="{5EC0E3D1-93BE-3487-D802-3546BFCEA41E}"/>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spTree>
    <p:extLst>
      <p:ext uri="{BB962C8B-B14F-4D97-AF65-F5344CB8AC3E}">
        <p14:creationId xmlns:p14="http://schemas.microsoft.com/office/powerpoint/2010/main" val="1670711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00333" y="599678"/>
            <a:ext cx="8989255" cy="857250"/>
          </a:xfrm>
        </p:spPr>
        <p:txBody>
          <a:bodyPr>
            <a:normAutofit/>
          </a:bodyPr>
          <a:lstStyle/>
          <a:p>
            <a:pPr algn="l"/>
            <a:r>
              <a:rPr lang="nl-NL" dirty="0">
                <a:solidFill>
                  <a:srgbClr val="66AB38"/>
                </a:solidFill>
                <a:latin typeface="Arial Rounded MT Bold" panose="020F0704030504030204" pitchFamily="34" charset="0"/>
              </a:rPr>
              <a:t>3 typen leerlijnen</a:t>
            </a:r>
            <a:endParaRPr lang="nl-NL" dirty="0">
              <a:solidFill>
                <a:srgbClr val="66AB38"/>
              </a:solidFill>
            </a:endParaRPr>
          </a:p>
        </p:txBody>
      </p:sp>
      <p:sp>
        <p:nvSpPr>
          <p:cNvPr id="5" name="Tijdelijke aanduiding voor inhoud 2">
            <a:extLst>
              <a:ext uri="{FF2B5EF4-FFF2-40B4-BE49-F238E27FC236}">
                <a16:creationId xmlns:a16="http://schemas.microsoft.com/office/drawing/2014/main" id="{5B17A7A7-55F1-4070-9E55-D087C650088E}"/>
              </a:ext>
            </a:extLst>
          </p:cNvPr>
          <p:cNvSpPr>
            <a:spLocks noGrp="1"/>
          </p:cNvSpPr>
          <p:nvPr>
            <p:ph idx="1"/>
          </p:nvPr>
        </p:nvSpPr>
        <p:spPr>
          <a:xfrm>
            <a:off x="701449" y="2193695"/>
            <a:ext cx="6322204" cy="1762080"/>
          </a:xfrm>
          <a:noFill/>
        </p:spPr>
        <p:txBody>
          <a:bodyPr>
            <a:normAutofit/>
          </a:bodyPr>
          <a:lstStyle/>
          <a:p>
            <a:r>
              <a:rPr lang="nl-NL" dirty="0">
                <a:solidFill>
                  <a:srgbClr val="0456A2"/>
                </a:solidFill>
              </a:rPr>
              <a:t>Volgordelijke leerlijn (rekenen, spelling?)</a:t>
            </a:r>
          </a:p>
          <a:p>
            <a:r>
              <a:rPr lang="nl-NL" dirty="0">
                <a:solidFill>
                  <a:srgbClr val="0456A2"/>
                </a:solidFill>
              </a:rPr>
              <a:t>Concentrische leerlijn (taal)</a:t>
            </a:r>
          </a:p>
          <a:p>
            <a:r>
              <a:rPr lang="nl-NL" dirty="0">
                <a:solidFill>
                  <a:srgbClr val="0456A2"/>
                </a:solidFill>
              </a:rPr>
              <a:t>Kennisleerlijn (WO en andere vakken)</a:t>
            </a:r>
          </a:p>
          <a:p>
            <a:pPr lvl="1"/>
            <a:endParaRPr lang="nl-NL" dirty="0">
              <a:solidFill>
                <a:srgbClr val="0456A2"/>
              </a:solidFill>
            </a:endParaRPr>
          </a:p>
          <a:p>
            <a:endParaRPr lang="nl-NL" dirty="0">
              <a:solidFill>
                <a:srgbClr val="0456A2"/>
              </a:solidFill>
            </a:endParaRPr>
          </a:p>
          <a:p>
            <a:pPr marL="0" indent="0">
              <a:buNone/>
            </a:pPr>
            <a:endParaRPr lang="nl-NL" dirty="0">
              <a:solidFill>
                <a:srgbClr val="0456A2"/>
              </a:solidFill>
            </a:endParaRPr>
          </a:p>
        </p:txBody>
      </p:sp>
      <p:pic>
        <p:nvPicPr>
          <p:cNvPr id="6" name="Afbeelding 5">
            <a:extLst>
              <a:ext uri="{FF2B5EF4-FFF2-40B4-BE49-F238E27FC236}">
                <a16:creationId xmlns:a16="http://schemas.microsoft.com/office/drawing/2014/main" id="{24F287F2-840D-45B4-BCBD-30A45E4763A0}"/>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graphicFrame>
        <p:nvGraphicFramePr>
          <p:cNvPr id="3" name="Diagram 2">
            <a:extLst>
              <a:ext uri="{FF2B5EF4-FFF2-40B4-BE49-F238E27FC236}">
                <a16:creationId xmlns:a16="http://schemas.microsoft.com/office/drawing/2014/main" id="{B085EA59-BB10-9369-C4C6-CF7343DA80FE}"/>
              </a:ext>
            </a:extLst>
          </p:cNvPr>
          <p:cNvGraphicFramePr/>
          <p:nvPr/>
        </p:nvGraphicFramePr>
        <p:xfrm>
          <a:off x="6769652" y="1025681"/>
          <a:ext cx="3253408" cy="7885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 3">
            <a:extLst>
              <a:ext uri="{FF2B5EF4-FFF2-40B4-BE49-F238E27FC236}">
                <a16:creationId xmlns:a16="http://schemas.microsoft.com/office/drawing/2014/main" id="{7F140FBB-ECFA-D823-B2B0-357CEA6234BA}"/>
              </a:ext>
            </a:extLst>
          </p:cNvPr>
          <p:cNvGraphicFramePr/>
          <p:nvPr/>
        </p:nvGraphicFramePr>
        <p:xfrm>
          <a:off x="7999847" y="1716158"/>
          <a:ext cx="2051927" cy="184205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8" name="Diagram 7">
            <a:extLst>
              <a:ext uri="{FF2B5EF4-FFF2-40B4-BE49-F238E27FC236}">
                <a16:creationId xmlns:a16="http://schemas.microsoft.com/office/drawing/2014/main" id="{ED09976A-4C6B-B3E9-03B9-F9EA76E029FE}"/>
              </a:ext>
            </a:extLst>
          </p:cNvPr>
          <p:cNvGraphicFramePr/>
          <p:nvPr/>
        </p:nvGraphicFramePr>
        <p:xfrm>
          <a:off x="6769652" y="3558209"/>
          <a:ext cx="2069548" cy="2049516"/>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336523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D54DB-FF75-944B-7EFE-738F03F41B9F}"/>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EB330B15-F2E8-3ADB-67CB-DC7BD2C18250}"/>
              </a:ext>
            </a:extLst>
          </p:cNvPr>
          <p:cNvSpPr>
            <a:spLocks noGrp="1"/>
          </p:cNvSpPr>
          <p:nvPr>
            <p:ph type="title"/>
          </p:nvPr>
        </p:nvSpPr>
        <p:spPr>
          <a:xfrm>
            <a:off x="259975" y="431232"/>
            <a:ext cx="11001935" cy="1325563"/>
          </a:xfrm>
        </p:spPr>
        <p:txBody>
          <a:bodyPr/>
          <a:lstStyle/>
          <a:p>
            <a:r>
              <a:rPr lang="nl-NL" dirty="0">
                <a:solidFill>
                  <a:srgbClr val="87B632"/>
                </a:solidFill>
                <a:latin typeface="Arial Rounded MT Bold" panose="020F0704030504030204" pitchFamily="34" charset="0"/>
              </a:rPr>
              <a:t>Wat staat er in de kerndoelen voor WO?</a:t>
            </a:r>
          </a:p>
        </p:txBody>
      </p:sp>
      <p:sp>
        <p:nvSpPr>
          <p:cNvPr id="6" name="Tijdelijke aanduiding voor inhoud 5">
            <a:extLst>
              <a:ext uri="{FF2B5EF4-FFF2-40B4-BE49-F238E27FC236}">
                <a16:creationId xmlns:a16="http://schemas.microsoft.com/office/drawing/2014/main" id="{6CF2AAC4-1BC2-6CEA-6AEE-0E4605FE515B}"/>
              </a:ext>
            </a:extLst>
          </p:cNvPr>
          <p:cNvSpPr>
            <a:spLocks noGrp="1"/>
          </p:cNvSpPr>
          <p:nvPr>
            <p:ph idx="1"/>
          </p:nvPr>
        </p:nvSpPr>
        <p:spPr/>
        <p:txBody>
          <a:bodyPr/>
          <a:lstStyle/>
          <a:p>
            <a:pPr marL="514350" indent="-514350">
              <a:buFont typeface="+mj-lt"/>
              <a:buAutoNum type="arabicPeriod"/>
            </a:pPr>
            <a:r>
              <a:rPr lang="nl-NL" dirty="0">
                <a:solidFill>
                  <a:srgbClr val="0B5DA7"/>
                </a:solidFill>
              </a:rPr>
              <a:t>Mens en maatschappij</a:t>
            </a:r>
          </a:p>
          <a:p>
            <a:pPr marL="514350" indent="-514350">
              <a:buFont typeface="+mj-lt"/>
              <a:buAutoNum type="arabicPeriod"/>
            </a:pPr>
            <a:r>
              <a:rPr lang="nl-NL" dirty="0">
                <a:solidFill>
                  <a:srgbClr val="0B5DA7"/>
                </a:solidFill>
              </a:rPr>
              <a:t>Mens en natuur</a:t>
            </a:r>
          </a:p>
          <a:p>
            <a:pPr marL="514350" indent="-514350">
              <a:buFont typeface="+mj-lt"/>
              <a:buAutoNum type="arabicPeriod"/>
            </a:pPr>
            <a:r>
              <a:rPr lang="nl-NL" dirty="0">
                <a:solidFill>
                  <a:srgbClr val="0B5DA7"/>
                </a:solidFill>
              </a:rPr>
              <a:t>Kunst en cultuur</a:t>
            </a:r>
          </a:p>
          <a:p>
            <a:pPr marL="514350" indent="-514350">
              <a:buFont typeface="+mj-lt"/>
              <a:buAutoNum type="arabicPeriod"/>
            </a:pPr>
            <a:r>
              <a:rPr lang="nl-NL" dirty="0">
                <a:solidFill>
                  <a:srgbClr val="0B5DA7"/>
                </a:solidFill>
              </a:rPr>
              <a:t>Burgerschap</a:t>
            </a:r>
          </a:p>
          <a:p>
            <a:pPr marL="514350" indent="-514350">
              <a:buFont typeface="+mj-lt"/>
              <a:buAutoNum type="arabicPeriod"/>
            </a:pPr>
            <a:r>
              <a:rPr lang="nl-NL" dirty="0">
                <a:solidFill>
                  <a:srgbClr val="0B5DA7"/>
                </a:solidFill>
              </a:rPr>
              <a:t>Digitale geletterdheid</a:t>
            </a:r>
          </a:p>
          <a:p>
            <a:pPr marL="0" indent="0">
              <a:buNone/>
            </a:pPr>
            <a:endParaRPr lang="nl-NL" dirty="0">
              <a:solidFill>
                <a:srgbClr val="0B5DA7"/>
              </a:solidFill>
            </a:endParaRPr>
          </a:p>
        </p:txBody>
      </p:sp>
      <p:pic>
        <p:nvPicPr>
          <p:cNvPr id="7" name="Afbeelding 6">
            <a:extLst>
              <a:ext uri="{FF2B5EF4-FFF2-40B4-BE49-F238E27FC236}">
                <a16:creationId xmlns:a16="http://schemas.microsoft.com/office/drawing/2014/main" id="{84097F69-F27E-2F95-9E86-DF6C05BE9351}"/>
              </a:ext>
            </a:extLst>
          </p:cNvPr>
          <p:cNvPicPr>
            <a:picLocks noChangeAspect="1"/>
          </p:cNvPicPr>
          <p:nvPr/>
        </p:nvPicPr>
        <p:blipFill>
          <a:blip r:embed="rId2"/>
          <a:stretch>
            <a:fillRect/>
          </a:stretch>
        </p:blipFill>
        <p:spPr>
          <a:xfrm>
            <a:off x="10089185" y="0"/>
            <a:ext cx="2102815" cy="753495"/>
          </a:xfrm>
          <a:prstGeom prst="rect">
            <a:avLst/>
          </a:prstGeom>
        </p:spPr>
      </p:pic>
      <p:pic>
        <p:nvPicPr>
          <p:cNvPr id="9" name="Afbeelding 8">
            <a:extLst>
              <a:ext uri="{FF2B5EF4-FFF2-40B4-BE49-F238E27FC236}">
                <a16:creationId xmlns:a16="http://schemas.microsoft.com/office/drawing/2014/main" id="{A6ADECB2-AACF-884F-08F9-B74C04A76E32}"/>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28245" y="5964982"/>
            <a:ext cx="12220245" cy="893018"/>
          </a:xfrm>
          <a:prstGeom prst="rect">
            <a:avLst/>
          </a:prstGeom>
          <a:gradFill>
            <a:gsLst>
              <a:gs pos="32000">
                <a:srgbClr val="99BB8B"/>
              </a:gs>
              <a:gs pos="0">
                <a:srgbClr val="87B632"/>
              </a:gs>
              <a:gs pos="74000">
                <a:schemeClr val="accent1">
                  <a:lumMod val="45000"/>
                  <a:lumOff val="55000"/>
                </a:schemeClr>
              </a:gs>
              <a:gs pos="83000">
                <a:schemeClr val="accent1">
                  <a:lumMod val="45000"/>
                  <a:lumOff val="55000"/>
                </a:schemeClr>
              </a:gs>
              <a:gs pos="100000">
                <a:srgbClr val="2AB8E9"/>
              </a:gs>
            </a:gsLst>
            <a:path path="circle">
              <a:fillToRect l="100000" t="100000"/>
            </a:path>
          </a:gradFill>
        </p:spPr>
      </p:pic>
    </p:spTree>
    <p:extLst>
      <p:ext uri="{BB962C8B-B14F-4D97-AF65-F5344CB8AC3E}">
        <p14:creationId xmlns:p14="http://schemas.microsoft.com/office/powerpoint/2010/main" val="581484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3A991-2972-327F-FB4F-3746EFC33E8B}"/>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96AC0487-B171-779E-A060-E1A7FF91D1E1}"/>
              </a:ext>
            </a:extLst>
          </p:cNvPr>
          <p:cNvSpPr>
            <a:spLocks noGrp="1"/>
          </p:cNvSpPr>
          <p:nvPr>
            <p:ph type="title"/>
          </p:nvPr>
        </p:nvSpPr>
        <p:spPr>
          <a:xfrm>
            <a:off x="999565" y="0"/>
            <a:ext cx="5650006" cy="713356"/>
          </a:xfrm>
        </p:spPr>
        <p:txBody>
          <a:bodyPr>
            <a:normAutofit fontScale="90000"/>
          </a:bodyPr>
          <a:lstStyle/>
          <a:p>
            <a:r>
              <a:rPr lang="nl-NL" dirty="0">
                <a:solidFill>
                  <a:srgbClr val="87B632"/>
                </a:solidFill>
                <a:latin typeface="Arial Rounded MT Bold" panose="020F0704030504030204" pitchFamily="34" charset="0"/>
              </a:rPr>
              <a:t>Mens en maatschappij</a:t>
            </a:r>
          </a:p>
        </p:txBody>
      </p:sp>
      <p:pic>
        <p:nvPicPr>
          <p:cNvPr id="3" name="Afbeelding 2">
            <a:extLst>
              <a:ext uri="{FF2B5EF4-FFF2-40B4-BE49-F238E27FC236}">
                <a16:creationId xmlns:a16="http://schemas.microsoft.com/office/drawing/2014/main" id="{005C248B-B39B-69A6-276D-8D16581A39F0}"/>
              </a:ext>
            </a:extLst>
          </p:cNvPr>
          <p:cNvPicPr>
            <a:picLocks noChangeAspect="1"/>
          </p:cNvPicPr>
          <p:nvPr/>
        </p:nvPicPr>
        <p:blipFill>
          <a:blip r:embed="rId2"/>
          <a:stretch>
            <a:fillRect/>
          </a:stretch>
        </p:blipFill>
        <p:spPr>
          <a:xfrm>
            <a:off x="282841" y="642831"/>
            <a:ext cx="4231423" cy="3155963"/>
          </a:xfrm>
          <a:prstGeom prst="rect">
            <a:avLst/>
          </a:prstGeom>
        </p:spPr>
      </p:pic>
      <p:pic>
        <p:nvPicPr>
          <p:cNvPr id="6" name="Afbeelding 5">
            <a:extLst>
              <a:ext uri="{FF2B5EF4-FFF2-40B4-BE49-F238E27FC236}">
                <a16:creationId xmlns:a16="http://schemas.microsoft.com/office/drawing/2014/main" id="{55271DC1-2026-6A73-412E-8BD6F1A8E118}"/>
              </a:ext>
            </a:extLst>
          </p:cNvPr>
          <p:cNvPicPr>
            <a:picLocks noChangeAspect="1"/>
          </p:cNvPicPr>
          <p:nvPr/>
        </p:nvPicPr>
        <p:blipFill>
          <a:blip r:embed="rId3"/>
          <a:stretch>
            <a:fillRect/>
          </a:stretch>
        </p:blipFill>
        <p:spPr>
          <a:xfrm>
            <a:off x="6832892" y="274046"/>
            <a:ext cx="5197290" cy="6309907"/>
          </a:xfrm>
          <a:prstGeom prst="rect">
            <a:avLst/>
          </a:prstGeom>
        </p:spPr>
      </p:pic>
      <p:pic>
        <p:nvPicPr>
          <p:cNvPr id="10" name="Afbeelding 9">
            <a:extLst>
              <a:ext uri="{FF2B5EF4-FFF2-40B4-BE49-F238E27FC236}">
                <a16:creationId xmlns:a16="http://schemas.microsoft.com/office/drawing/2014/main" id="{BF8F8C6E-6C6C-67FB-9D8C-3BE766A6F605}"/>
              </a:ext>
            </a:extLst>
          </p:cNvPr>
          <p:cNvPicPr>
            <a:picLocks noChangeAspect="1"/>
          </p:cNvPicPr>
          <p:nvPr/>
        </p:nvPicPr>
        <p:blipFill>
          <a:blip r:embed="rId4"/>
          <a:stretch>
            <a:fillRect/>
          </a:stretch>
        </p:blipFill>
        <p:spPr>
          <a:xfrm>
            <a:off x="282841" y="4441625"/>
            <a:ext cx="5273497" cy="2027096"/>
          </a:xfrm>
          <a:prstGeom prst="rect">
            <a:avLst/>
          </a:prstGeom>
        </p:spPr>
      </p:pic>
    </p:spTree>
    <p:extLst>
      <p:ext uri="{BB962C8B-B14F-4D97-AF65-F5344CB8AC3E}">
        <p14:creationId xmlns:p14="http://schemas.microsoft.com/office/powerpoint/2010/main" val="26491034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DEDBB-08B9-5DE2-CC14-7DE9CC818A64}"/>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4FB35B42-8A51-031B-9CC0-40B089DB23F0}"/>
              </a:ext>
            </a:extLst>
          </p:cNvPr>
          <p:cNvSpPr>
            <a:spLocks noGrp="1"/>
          </p:cNvSpPr>
          <p:nvPr>
            <p:ph type="title"/>
          </p:nvPr>
        </p:nvSpPr>
        <p:spPr>
          <a:xfrm>
            <a:off x="999565" y="0"/>
            <a:ext cx="5650006" cy="713356"/>
          </a:xfrm>
        </p:spPr>
        <p:txBody>
          <a:bodyPr>
            <a:normAutofit fontScale="90000"/>
          </a:bodyPr>
          <a:lstStyle/>
          <a:p>
            <a:r>
              <a:rPr lang="nl-NL" dirty="0">
                <a:solidFill>
                  <a:srgbClr val="87B632"/>
                </a:solidFill>
                <a:latin typeface="Arial Rounded MT Bold" panose="020F0704030504030204" pitchFamily="34" charset="0"/>
              </a:rPr>
              <a:t>Mens en maatschappij</a:t>
            </a:r>
          </a:p>
        </p:txBody>
      </p:sp>
      <p:pic>
        <p:nvPicPr>
          <p:cNvPr id="10" name="Afbeelding 9">
            <a:extLst>
              <a:ext uri="{FF2B5EF4-FFF2-40B4-BE49-F238E27FC236}">
                <a16:creationId xmlns:a16="http://schemas.microsoft.com/office/drawing/2014/main" id="{09FE1D97-1C0A-D64A-D04D-72083323FFAE}"/>
              </a:ext>
            </a:extLst>
          </p:cNvPr>
          <p:cNvPicPr>
            <a:picLocks noChangeAspect="1"/>
          </p:cNvPicPr>
          <p:nvPr/>
        </p:nvPicPr>
        <p:blipFill>
          <a:blip r:embed="rId2"/>
          <a:stretch>
            <a:fillRect/>
          </a:stretch>
        </p:blipFill>
        <p:spPr>
          <a:xfrm>
            <a:off x="6096000" y="625950"/>
            <a:ext cx="5273497" cy="2027096"/>
          </a:xfrm>
          <a:prstGeom prst="rect">
            <a:avLst/>
          </a:prstGeom>
        </p:spPr>
      </p:pic>
      <p:pic>
        <p:nvPicPr>
          <p:cNvPr id="12" name="Afbeelding 11">
            <a:extLst>
              <a:ext uri="{FF2B5EF4-FFF2-40B4-BE49-F238E27FC236}">
                <a16:creationId xmlns:a16="http://schemas.microsoft.com/office/drawing/2014/main" id="{F07BB46A-F919-AA60-08FE-3B6BB68CD6F4}"/>
              </a:ext>
            </a:extLst>
          </p:cNvPr>
          <p:cNvPicPr>
            <a:picLocks noChangeAspect="1"/>
          </p:cNvPicPr>
          <p:nvPr/>
        </p:nvPicPr>
        <p:blipFill>
          <a:blip r:embed="rId3"/>
          <a:stretch>
            <a:fillRect/>
          </a:stretch>
        </p:blipFill>
        <p:spPr>
          <a:xfrm>
            <a:off x="534083" y="531158"/>
            <a:ext cx="5209370" cy="6858000"/>
          </a:xfrm>
          <a:prstGeom prst="rect">
            <a:avLst/>
          </a:prstGeom>
        </p:spPr>
      </p:pic>
    </p:spTree>
    <p:extLst>
      <p:ext uri="{BB962C8B-B14F-4D97-AF65-F5344CB8AC3E}">
        <p14:creationId xmlns:p14="http://schemas.microsoft.com/office/powerpoint/2010/main" val="222401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FBA2C-BE6B-F460-5BFE-6C869030BB93}"/>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E0FEB445-381C-212F-8635-C82BA26DF56F}"/>
              </a:ext>
            </a:extLst>
          </p:cNvPr>
          <p:cNvSpPr>
            <a:spLocks noGrp="1"/>
          </p:cNvSpPr>
          <p:nvPr>
            <p:ph type="title"/>
          </p:nvPr>
        </p:nvSpPr>
        <p:spPr>
          <a:xfrm>
            <a:off x="999565" y="0"/>
            <a:ext cx="5650006" cy="713356"/>
          </a:xfrm>
        </p:spPr>
        <p:txBody>
          <a:bodyPr>
            <a:normAutofit/>
          </a:bodyPr>
          <a:lstStyle/>
          <a:p>
            <a:r>
              <a:rPr lang="nl-NL" dirty="0">
                <a:solidFill>
                  <a:srgbClr val="87B632"/>
                </a:solidFill>
                <a:latin typeface="Arial Rounded MT Bold" panose="020F0704030504030204" pitchFamily="34" charset="0"/>
              </a:rPr>
              <a:t>Mens en natuur</a:t>
            </a:r>
          </a:p>
        </p:txBody>
      </p:sp>
      <p:pic>
        <p:nvPicPr>
          <p:cNvPr id="3" name="Afbeelding 2">
            <a:extLst>
              <a:ext uri="{FF2B5EF4-FFF2-40B4-BE49-F238E27FC236}">
                <a16:creationId xmlns:a16="http://schemas.microsoft.com/office/drawing/2014/main" id="{A1D3B732-43BF-DA3F-535E-DF2C28070F5F}"/>
              </a:ext>
            </a:extLst>
          </p:cNvPr>
          <p:cNvPicPr>
            <a:picLocks noChangeAspect="1"/>
          </p:cNvPicPr>
          <p:nvPr/>
        </p:nvPicPr>
        <p:blipFill>
          <a:blip r:embed="rId2"/>
          <a:stretch>
            <a:fillRect/>
          </a:stretch>
        </p:blipFill>
        <p:spPr>
          <a:xfrm>
            <a:off x="999565" y="665630"/>
            <a:ext cx="9383948" cy="6313563"/>
          </a:xfrm>
          <a:prstGeom prst="rect">
            <a:avLst/>
          </a:prstGeom>
        </p:spPr>
      </p:pic>
    </p:spTree>
    <p:extLst>
      <p:ext uri="{BB962C8B-B14F-4D97-AF65-F5344CB8AC3E}">
        <p14:creationId xmlns:p14="http://schemas.microsoft.com/office/powerpoint/2010/main" val="3463689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2D025-A24F-8E27-86D3-2DF608CB02A6}"/>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0762F890-7D3C-CAAE-11CE-5AFB8CD59C00}"/>
              </a:ext>
            </a:extLst>
          </p:cNvPr>
          <p:cNvSpPr>
            <a:spLocks noGrp="1"/>
          </p:cNvSpPr>
          <p:nvPr>
            <p:ph type="title"/>
          </p:nvPr>
        </p:nvSpPr>
        <p:spPr>
          <a:xfrm>
            <a:off x="999565" y="0"/>
            <a:ext cx="5650006" cy="713356"/>
          </a:xfrm>
        </p:spPr>
        <p:txBody>
          <a:bodyPr>
            <a:normAutofit/>
          </a:bodyPr>
          <a:lstStyle/>
          <a:p>
            <a:r>
              <a:rPr lang="nl-NL" dirty="0">
                <a:solidFill>
                  <a:srgbClr val="87B632"/>
                </a:solidFill>
                <a:latin typeface="Arial Rounded MT Bold" panose="020F0704030504030204" pitchFamily="34" charset="0"/>
              </a:rPr>
              <a:t>Mens en natuur</a:t>
            </a:r>
          </a:p>
        </p:txBody>
      </p:sp>
      <p:pic>
        <p:nvPicPr>
          <p:cNvPr id="6" name="Afbeelding 5">
            <a:extLst>
              <a:ext uri="{FF2B5EF4-FFF2-40B4-BE49-F238E27FC236}">
                <a16:creationId xmlns:a16="http://schemas.microsoft.com/office/drawing/2014/main" id="{A554AAB7-9FBF-B877-BFD2-3310C5A79784}"/>
              </a:ext>
            </a:extLst>
          </p:cNvPr>
          <p:cNvPicPr>
            <a:picLocks noChangeAspect="1"/>
          </p:cNvPicPr>
          <p:nvPr/>
        </p:nvPicPr>
        <p:blipFill>
          <a:blip r:embed="rId2"/>
          <a:stretch>
            <a:fillRect/>
          </a:stretch>
        </p:blipFill>
        <p:spPr>
          <a:xfrm>
            <a:off x="820024" y="713356"/>
            <a:ext cx="10874682" cy="6477561"/>
          </a:xfrm>
          <a:prstGeom prst="rect">
            <a:avLst/>
          </a:prstGeom>
        </p:spPr>
      </p:pic>
    </p:spTree>
    <p:extLst>
      <p:ext uri="{BB962C8B-B14F-4D97-AF65-F5344CB8AC3E}">
        <p14:creationId xmlns:p14="http://schemas.microsoft.com/office/powerpoint/2010/main" val="1167621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65176-1D9F-4A97-9F7A-3067B6D891C5}"/>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DD9D8595-D5F3-A20B-CA56-0A2D77E0C7BB}"/>
              </a:ext>
            </a:extLst>
          </p:cNvPr>
          <p:cNvSpPr>
            <a:spLocks noGrp="1"/>
          </p:cNvSpPr>
          <p:nvPr>
            <p:ph type="title"/>
          </p:nvPr>
        </p:nvSpPr>
        <p:spPr>
          <a:xfrm>
            <a:off x="999565" y="0"/>
            <a:ext cx="5650006" cy="713356"/>
          </a:xfrm>
        </p:spPr>
        <p:txBody>
          <a:bodyPr>
            <a:normAutofit/>
          </a:bodyPr>
          <a:lstStyle/>
          <a:p>
            <a:r>
              <a:rPr lang="nl-NL" dirty="0">
                <a:solidFill>
                  <a:srgbClr val="87B632"/>
                </a:solidFill>
                <a:latin typeface="Arial Rounded MT Bold" panose="020F0704030504030204" pitchFamily="34" charset="0"/>
              </a:rPr>
              <a:t>Kunst en cultuur</a:t>
            </a:r>
          </a:p>
        </p:txBody>
      </p:sp>
      <p:pic>
        <p:nvPicPr>
          <p:cNvPr id="3" name="Afbeelding 2">
            <a:extLst>
              <a:ext uri="{FF2B5EF4-FFF2-40B4-BE49-F238E27FC236}">
                <a16:creationId xmlns:a16="http://schemas.microsoft.com/office/drawing/2014/main" id="{5AB23504-1C64-1311-391A-7AB428797AB8}"/>
              </a:ext>
            </a:extLst>
          </p:cNvPr>
          <p:cNvPicPr>
            <a:picLocks noChangeAspect="1"/>
          </p:cNvPicPr>
          <p:nvPr/>
        </p:nvPicPr>
        <p:blipFill>
          <a:blip r:embed="rId2"/>
          <a:stretch>
            <a:fillRect/>
          </a:stretch>
        </p:blipFill>
        <p:spPr>
          <a:xfrm>
            <a:off x="999565" y="713356"/>
            <a:ext cx="9502108" cy="6343624"/>
          </a:xfrm>
          <a:prstGeom prst="rect">
            <a:avLst/>
          </a:prstGeom>
        </p:spPr>
      </p:pic>
    </p:spTree>
    <p:extLst>
      <p:ext uri="{BB962C8B-B14F-4D97-AF65-F5344CB8AC3E}">
        <p14:creationId xmlns:p14="http://schemas.microsoft.com/office/powerpoint/2010/main" val="555034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4DD16-28C5-9764-D34A-4C5B4EB5FF01}"/>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5AC41A6C-5FB2-5A6B-2ECC-30FB67C069EE}"/>
              </a:ext>
            </a:extLst>
          </p:cNvPr>
          <p:cNvSpPr>
            <a:spLocks noGrp="1"/>
          </p:cNvSpPr>
          <p:nvPr>
            <p:ph type="title"/>
          </p:nvPr>
        </p:nvSpPr>
        <p:spPr>
          <a:xfrm>
            <a:off x="999565" y="0"/>
            <a:ext cx="3895166" cy="713356"/>
          </a:xfrm>
        </p:spPr>
        <p:txBody>
          <a:bodyPr/>
          <a:lstStyle/>
          <a:p>
            <a:r>
              <a:rPr lang="nl-NL" dirty="0">
                <a:solidFill>
                  <a:srgbClr val="87B632"/>
                </a:solidFill>
                <a:latin typeface="Arial Rounded MT Bold" panose="020F0704030504030204" pitchFamily="34" charset="0"/>
              </a:rPr>
              <a:t>Burgerschap</a:t>
            </a:r>
          </a:p>
        </p:txBody>
      </p:sp>
      <p:pic>
        <p:nvPicPr>
          <p:cNvPr id="7" name="Afbeelding 6">
            <a:extLst>
              <a:ext uri="{FF2B5EF4-FFF2-40B4-BE49-F238E27FC236}">
                <a16:creationId xmlns:a16="http://schemas.microsoft.com/office/drawing/2014/main" id="{9C909A0F-3A07-D462-EB9E-5040144D5C46}"/>
              </a:ext>
            </a:extLst>
          </p:cNvPr>
          <p:cNvPicPr>
            <a:picLocks noChangeAspect="1"/>
          </p:cNvPicPr>
          <p:nvPr/>
        </p:nvPicPr>
        <p:blipFill>
          <a:blip r:embed="rId2"/>
          <a:stretch>
            <a:fillRect/>
          </a:stretch>
        </p:blipFill>
        <p:spPr>
          <a:xfrm>
            <a:off x="10089185" y="0"/>
            <a:ext cx="2102815" cy="753495"/>
          </a:xfrm>
          <a:prstGeom prst="rect">
            <a:avLst/>
          </a:prstGeom>
        </p:spPr>
      </p:pic>
      <p:pic>
        <p:nvPicPr>
          <p:cNvPr id="8" name="Afbeelding 7">
            <a:extLst>
              <a:ext uri="{FF2B5EF4-FFF2-40B4-BE49-F238E27FC236}">
                <a16:creationId xmlns:a16="http://schemas.microsoft.com/office/drawing/2014/main" id="{C6685369-EE63-7F38-9400-7914D7948690}"/>
              </a:ext>
            </a:extLst>
          </p:cNvPr>
          <p:cNvPicPr>
            <a:picLocks noChangeAspect="1"/>
          </p:cNvPicPr>
          <p:nvPr/>
        </p:nvPicPr>
        <p:blipFill>
          <a:blip r:embed="rId3"/>
          <a:stretch>
            <a:fillRect/>
          </a:stretch>
        </p:blipFill>
        <p:spPr>
          <a:xfrm>
            <a:off x="895778" y="640323"/>
            <a:ext cx="10844200" cy="6668078"/>
          </a:xfrm>
          <a:prstGeom prst="rect">
            <a:avLst/>
          </a:prstGeom>
        </p:spPr>
      </p:pic>
    </p:spTree>
    <p:extLst>
      <p:ext uri="{BB962C8B-B14F-4D97-AF65-F5344CB8AC3E}">
        <p14:creationId xmlns:p14="http://schemas.microsoft.com/office/powerpoint/2010/main" val="2057157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DF5FE-0C7E-7D8F-DDA7-D86E04434124}"/>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9C8EB830-42F0-9E6A-499C-1326B25DEC4E}"/>
              </a:ext>
            </a:extLst>
          </p:cNvPr>
          <p:cNvSpPr>
            <a:spLocks noGrp="1"/>
          </p:cNvSpPr>
          <p:nvPr>
            <p:ph type="title"/>
          </p:nvPr>
        </p:nvSpPr>
        <p:spPr>
          <a:xfrm>
            <a:off x="999565" y="0"/>
            <a:ext cx="5650006" cy="713356"/>
          </a:xfrm>
        </p:spPr>
        <p:txBody>
          <a:bodyPr>
            <a:normAutofit fontScale="90000"/>
          </a:bodyPr>
          <a:lstStyle/>
          <a:p>
            <a:r>
              <a:rPr lang="nl-NL" dirty="0">
                <a:solidFill>
                  <a:srgbClr val="87B632"/>
                </a:solidFill>
                <a:latin typeface="Arial Rounded MT Bold" panose="020F0704030504030204" pitchFamily="34" charset="0"/>
              </a:rPr>
              <a:t>Digitale geletterdheid</a:t>
            </a:r>
          </a:p>
        </p:txBody>
      </p:sp>
      <p:pic>
        <p:nvPicPr>
          <p:cNvPr id="7" name="Afbeelding 6">
            <a:extLst>
              <a:ext uri="{FF2B5EF4-FFF2-40B4-BE49-F238E27FC236}">
                <a16:creationId xmlns:a16="http://schemas.microsoft.com/office/drawing/2014/main" id="{7C5127C5-935F-C536-D13E-76C7A7D1C2EB}"/>
              </a:ext>
            </a:extLst>
          </p:cNvPr>
          <p:cNvPicPr>
            <a:picLocks noChangeAspect="1"/>
          </p:cNvPicPr>
          <p:nvPr/>
        </p:nvPicPr>
        <p:blipFill>
          <a:blip r:embed="rId2"/>
          <a:stretch>
            <a:fillRect/>
          </a:stretch>
        </p:blipFill>
        <p:spPr>
          <a:xfrm>
            <a:off x="10089185" y="0"/>
            <a:ext cx="2102815" cy="753495"/>
          </a:xfrm>
          <a:prstGeom prst="rect">
            <a:avLst/>
          </a:prstGeom>
        </p:spPr>
      </p:pic>
      <p:pic>
        <p:nvPicPr>
          <p:cNvPr id="3" name="Afbeelding 2">
            <a:extLst>
              <a:ext uri="{FF2B5EF4-FFF2-40B4-BE49-F238E27FC236}">
                <a16:creationId xmlns:a16="http://schemas.microsoft.com/office/drawing/2014/main" id="{B9DAC5B0-99DB-A4FD-0C30-380D0041291C}"/>
              </a:ext>
            </a:extLst>
          </p:cNvPr>
          <p:cNvPicPr>
            <a:picLocks noChangeAspect="1"/>
          </p:cNvPicPr>
          <p:nvPr/>
        </p:nvPicPr>
        <p:blipFill>
          <a:blip r:embed="rId3"/>
          <a:stretch>
            <a:fillRect/>
          </a:stretch>
        </p:blipFill>
        <p:spPr>
          <a:xfrm>
            <a:off x="922006" y="753495"/>
            <a:ext cx="10684166" cy="6759526"/>
          </a:xfrm>
          <a:prstGeom prst="rect">
            <a:avLst/>
          </a:prstGeom>
        </p:spPr>
      </p:pic>
    </p:spTree>
    <p:extLst>
      <p:ext uri="{BB962C8B-B14F-4D97-AF65-F5344CB8AC3E}">
        <p14:creationId xmlns:p14="http://schemas.microsoft.com/office/powerpoint/2010/main" val="76819865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7340</TotalTime>
  <Words>535</Words>
  <Application>Microsoft Office PowerPoint</Application>
  <PresentationFormat>Breedbeeld</PresentationFormat>
  <Paragraphs>73</Paragraphs>
  <Slides>29</Slides>
  <Notes>2</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29</vt:i4>
      </vt:variant>
    </vt:vector>
  </HeadingPairs>
  <TitlesOfParts>
    <vt:vector size="34" baseType="lpstr">
      <vt:lpstr>Arial</vt:lpstr>
      <vt:lpstr>Arial Rounded MT Bold</vt:lpstr>
      <vt:lpstr>Calibri</vt:lpstr>
      <vt:lpstr>Calibri Light</vt:lpstr>
      <vt:lpstr>Kantoorthema</vt:lpstr>
      <vt:lpstr>PowerPoint-presentatie</vt:lpstr>
      <vt:lpstr>Even voorstellen</vt:lpstr>
      <vt:lpstr>Nieuwe kerndoelen</vt:lpstr>
      <vt:lpstr>Wat is het einddoel in het basisonderwijs?</vt:lpstr>
      <vt:lpstr>PowerPoint-presentatie</vt:lpstr>
      <vt:lpstr>Kerndoelen 2006    van 115 naar 58  Voorbeeld, getallen en bewerkingen:  </vt:lpstr>
      <vt:lpstr>Kerndoelen 2025   </vt:lpstr>
      <vt:lpstr>Kerndoelen 2025   </vt:lpstr>
      <vt:lpstr>Kerndoelen 2025   </vt:lpstr>
      <vt:lpstr>Referentieniveaus, 2010  Wettelijke status sinds 2010  Later ook gebruikt in het inspectiekader  Verschillende niveaus eind groep 8: 1F (fundamenteel) en 2F of  1S: (streefniveau)  1S bevalt de inhouden van 1F  1S is meer verdiepend 2F is verder in de leerstof  Bij rekenen 1F en 1S Bij taal 1F en 2F</vt:lpstr>
      <vt:lpstr>Referentieniveaus 2010   (2028?)  Het zijn de einddoelen voor groep 8  Niet uitgewerkt naar de lagere groepen  Wel verder uitgewerkt in het VO en MBO: 2F, 3F etc  1S is het standaardniveau voor einde basisschool  Ze worden nu onderzocht door het SLO, maar hebben nog steeds een wettelijke status, dus gelden als wettelijk einddoel (in combinatie met de kerndoelen)  Soms lastig te interpreteren welk niveau nu exact bedoeld wordt   De basis voor de doorstroomtoets!</vt:lpstr>
      <vt:lpstr>PowerPoint-presentatie</vt:lpstr>
      <vt:lpstr>PowerPoint-presentatie</vt:lpstr>
      <vt:lpstr>PowerPoint-presentatie</vt:lpstr>
      <vt:lpstr>PowerPoint-presentatie</vt:lpstr>
      <vt:lpstr>PowerPoint-presentatie</vt:lpstr>
      <vt:lpstr>PowerPoint-presentatie</vt:lpstr>
      <vt:lpstr>Belangrijke vragen</vt:lpstr>
      <vt:lpstr>Hoe komt een methode tot stand?</vt:lpstr>
      <vt:lpstr>Hoe vertalen we dit naar ons curriculum?</vt:lpstr>
      <vt:lpstr>3 typen leerlijnen</vt:lpstr>
      <vt:lpstr>Wat staat er in de kerndoelen voor WO?</vt:lpstr>
      <vt:lpstr>Mens en maatschappij</vt:lpstr>
      <vt:lpstr>Mens en maatschappij</vt:lpstr>
      <vt:lpstr>Mens en natuur</vt:lpstr>
      <vt:lpstr>Mens en natuur</vt:lpstr>
      <vt:lpstr>Kunst en cultuur</vt:lpstr>
      <vt:lpstr>Burgerschap</vt:lpstr>
      <vt:lpstr>Digitale geletterdheid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Maarten van der Steeg</dc:creator>
  <cp:lastModifiedBy>Maarten van der Steeg</cp:lastModifiedBy>
  <cp:revision>167</cp:revision>
  <cp:lastPrinted>2021-04-08T12:40:05Z</cp:lastPrinted>
  <dcterms:created xsi:type="dcterms:W3CDTF">2019-12-07T18:56:50Z</dcterms:created>
  <dcterms:modified xsi:type="dcterms:W3CDTF">2026-08-20T07:01:30Z</dcterms:modified>
</cp:coreProperties>
</file>